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notesSlides/notesSlide2.xml" ContentType="application/vnd.openxmlformats-officedocument.presentationml.notesSlide+xml"/>
  <Override PartName="/ppt/ink/ink3.xml" ContentType="application/inkml+xml"/>
  <Override PartName="/ppt/notesSlides/notesSlide3.xml" ContentType="application/vnd.openxmlformats-officedocument.presentationml.notesSlide+xml"/>
  <Override PartName="/ppt/ink/ink4.xml" ContentType="application/inkml+xml"/>
  <Override PartName="/ppt/notesSlides/notesSlide4.xml" ContentType="application/vnd.openxmlformats-officedocument.presentationml.notesSlide+xml"/>
  <Override PartName="/ppt/ink/ink5.xml" ContentType="application/inkml+xml"/>
  <Override PartName="/ppt/notesSlides/notesSlide5.xml" ContentType="application/vnd.openxmlformats-officedocument.presentationml.notesSlide+xml"/>
  <Override PartName="/ppt/ink/ink6.xml" ContentType="application/inkml+xml"/>
  <Override PartName="/ppt/ink/ink7.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ink/ink8.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9.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0.xml" ContentType="application/inkml+xml"/>
  <Override PartName="/ppt/notesSlides/notesSlide15.xml" ContentType="application/vnd.openxmlformats-officedocument.presentationml.notesSlide+xml"/>
  <Override PartName="/ppt/ink/ink11.xml" ContentType="application/inkml+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34"/>
  </p:notesMasterIdLst>
  <p:sldIdLst>
    <p:sldId id="256" r:id="rId2"/>
    <p:sldId id="257" r:id="rId3"/>
    <p:sldId id="258" r:id="rId4"/>
    <p:sldId id="268" r:id="rId5"/>
    <p:sldId id="262" r:id="rId6"/>
    <p:sldId id="263" r:id="rId7"/>
    <p:sldId id="269" r:id="rId8"/>
    <p:sldId id="280" r:id="rId9"/>
    <p:sldId id="270" r:id="rId10"/>
    <p:sldId id="281" r:id="rId11"/>
    <p:sldId id="282" r:id="rId12"/>
    <p:sldId id="265" r:id="rId13"/>
    <p:sldId id="259" r:id="rId14"/>
    <p:sldId id="283" r:id="rId15"/>
    <p:sldId id="284" r:id="rId16"/>
    <p:sldId id="285" r:id="rId17"/>
    <p:sldId id="286" r:id="rId18"/>
    <p:sldId id="287" r:id="rId19"/>
    <p:sldId id="277" r:id="rId20"/>
    <p:sldId id="288" r:id="rId21"/>
    <p:sldId id="289" r:id="rId22"/>
    <p:sldId id="290" r:id="rId23"/>
    <p:sldId id="291" r:id="rId24"/>
    <p:sldId id="292" r:id="rId25"/>
    <p:sldId id="264" r:id="rId26"/>
    <p:sldId id="293" r:id="rId27"/>
    <p:sldId id="260" r:id="rId28"/>
    <p:sldId id="294" r:id="rId29"/>
    <p:sldId id="261" r:id="rId30"/>
    <p:sldId id="295" r:id="rId31"/>
    <p:sldId id="273" r:id="rId32"/>
    <p:sldId id="275" r:id="rId33"/>
  </p:sldIdLst>
  <p:sldSz cx="12192000" cy="6858000"/>
  <p:notesSz cx="6858000" cy="9144000"/>
  <p:embeddedFontLst>
    <p:embeddedFont>
      <p:font typeface="Barlow Condensed" panose="020F0502020204030204" pitchFamily="34" charset="0"/>
      <p:regular r:id="rId35"/>
      <p:bold r:id="rId36"/>
      <p:italic r:id="rId37"/>
      <p:boldItalic r:id="rId38"/>
    </p:embeddedFont>
    <p:embeddedFont>
      <p:font typeface="Calibri" panose="020F0502020204030204" pitchFamily="34" charset="0"/>
      <p:regular r:id="rId39"/>
      <p:bold r:id="rId40"/>
      <p:italic r:id="rId41"/>
      <p:boldItalic r:id="rId42"/>
    </p:embeddedFont>
    <p:embeddedFont>
      <p:font typeface="Press Start 2P" pitchFamily="2" charset="0"/>
      <p:regular r:id="rId43"/>
    </p:embeddedFont>
    <p:embeddedFont>
      <p:font typeface="Roboto Mono" pitchFamily="49"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6C87EAF-6963-47E3-8F73-5220E08490AE}">
  <a:tblStyle styleId="{06C87EAF-6963-47E3-8F73-5220E08490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5"/>
  </p:normalViewPr>
  <p:slideViewPr>
    <p:cSldViewPr snapToGrid="0">
      <p:cViewPr>
        <p:scale>
          <a:sx n="81" d="100"/>
          <a:sy n="81" d="100"/>
        </p:scale>
        <p:origin x="1752" y="7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15:09.496"/>
    </inkml:context>
    <inkml:brush xml:id="br0">
      <inkml:brushProperty name="width" value="0.35" units="cm"/>
      <inkml:brushProperty name="height" value="0.35" units="cm"/>
      <inkml:brushProperty name="color" value="#FFFFFF"/>
    </inkml:brush>
  </inkml:definitions>
  <inkml:trace contextRef="#ctx0" brushRef="#br0">179 3133 24575,'-14'-42'0,"-3"-3"0,1 6 0,2 0 0,3 6 0,4 8 0,1 7 0,2 4 0,2 4 0,0 3 0,-1-1 0,2-1 0,-4 0 0,2-4 0,1 6 0,0-5 0,0 3 0,0-2 0,0-1 0,-2-2 0,1 0 0,1 1 0,-1-2 0,1 1 0,0-3 0,-2 7 0,0-8 0,1 11 0,2-7 0,1 2 0,0 4 0,0-3 0,0 2 0,0 0 0,0-4 0,-2 1 0,-1 0 0,1-3 0,0 0 0,2-1 0,-2-1 0,-1-1 0,1 1 0,0-1 0,2 1 0,0-3 0,0-2 0,-2-3 0,0-3 0,-1 3 0,1-1 0,2 4 0,0-2 0,0 9 0,0-1 0,0 5 0,0 2 0,0-3 0,-3 3 0,1-5 0,0-5 0,1-1 0,1 0 0,0-2 0,0 2 0,0-2 0,0 0 0,0 1 0,0 2 0,0 3 0,0 3 0,0 1 0,0 0 0,0-1 0,0-2 0,0 2 0,0-2 0,0 1 0,0 1 0,0-1 0,0-1 0,0 5 0,0-4 0,0 3 0,0 2 0,0-8 0,0 10 0,0-9 0,0 4 0,0-6 0,0 5 0,0-4 0,0 7 0,0-2 0,0 0 0,0 1 0,0-2 0,0-2 0,0-1 0,0-1 0,0-1 0,0 3 0,0 0 0,0 2 0,0 0 0,2 0 0,0-2 0,2-6 0,1-3 0,-3-4 0,0-2 0,-2 0 0,0-1 0,0 3 0,0 3 0,0 1 0,1 1 0,1 1 0,0 0 0,0 2 0,2 0 0,-2-2 0,0 4 0,0-2 0,0-1 0,0 2 0,1 0 0,-1-1 0,-2 0 0,0 0 0,0 1 0,0 4 0,0 0 0,0 0 0,0-1 0,0-2 0,0 1 0,0 0 0,0-1 0,0 1 0,0-1 0,0 1 0,0 0 0,0-1 0,0 1 0,0-3 0,0 7 0,0-3 0,0 6 0,0-2 0,0 0 0,0 1 0,0 0 0,0 1 0,0 0 0,0 0 0,0 0 0,0 0 0,0-1 0,0 1 0,0-5 0,0 7 0,0-6 0,0 6 0,0-1 0,0-4 0,0 4 0,0-7 0,0 9 0,0-4 0,0-1 0,0-1 0,0-1 0,0 1 0,0 4 0,0 0 0,0-4 0,0 4 0,0-2 0,0 0 0,0 3 0,0-3 0,0 1 0,0 1 0,0-2 0,0 2 0,0 0 0,0-2 0,0 4 0,0-6 0,0 4 0,0-2 0,0 2 0,0 1 0,0-4 0,0 2 0,0-3 0,0 4 0,0 1 0,0-3 0,0 3 0,0-3 0,0 2 0,0 1 0,0-2 0,0-1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15:40.013"/>
    </inkml:context>
    <inkml:brush xml:id="br0">
      <inkml:brushProperty name="width" value="0.35" units="cm"/>
      <inkml:brushProperty name="height" value="0.35" units="cm"/>
      <inkml:brushProperty name="color" value="#FFFFFF"/>
    </inkml:brush>
  </inkml:definitions>
  <inkml:trace contextRef="#ctx0" brushRef="#br0">350 3129 24575,'0'-74'0,"0"2"0,0 10 0,0 3 0,0 7 0,0 8 0,0 12 0,0 4 0,0 6 0,0 4 0,0 0 0,0 0 0,0 6 0,0-8 0,0 6 0,0-8 0,0-5 0,0-4 0,0-8 0,0-6 0,0-4 0,0-5 0,0 3 0,0 4 0,0 6 0,0 9 0,0 6 0,0 5 0,0 3 0,0 5 0,0 2 0,0 3 0,0-1 0,0-1 0,0 0 0,0-5 0,0-3 0,0 0 0,0-2 0,0 1 0,0-4 0,0-2 0,0-1 0,0 1 0,0-1 0,0-2 0,0-3 0,0 0 0,0-2 0,0 0 0,0-7 0,0-9 0,0-6 0,0-8 0,0-4 0,0-3 0,0-3 0,0-1 0,0 0 0,0 0 0,0 3 0,-2 3 0,-1 2 0,-2 3 0,0 0 0,2 2 0,-1 4 0,1 7 0,0 7 0,1 7 0,2 5 0,-2 5 0,-1 4 0,1 0 0,-2-2 0,1-2 0,1-4 0,-2-2 0,1 1 0,-1 1 0,-1 2 0,3 1 0,-1 3 0,1 4 0,-1 5 0,-3 6 0,3 4 0,-10 2 0,5 3 0,-5-1 0,3-4 0,3 0 0,-3 1 0,1 0 0,-2 1 0,-6 1 0,-4 0 0,-2 2 0,2 0 0,1 0 0,9 2 0,-2 5 0,5 4 0,-3 5 0,0 1 0,3 0 0,1 1 0,3-1 0,2 0 0,1 2 0,1 1 0,-2 0 0,-1-1 0,1 0 0,0-4 0,2-1 0,0-1 0,0 0 0,0 1 0,0-1 0,0 2 0,0-2 0,0 1 0,0 3 0,0 7 0,0 9 0,0 7 0,0 1 0,0-3 0,0-2 0,0-1 0,0 1 0,0 2 0,0 1 0,0-1 0,0 0 0,0 2 0,0 1 0,0 4 0,0-1 0,0 2 0,2 1 0,1 1 0,1 4 0,2 2 0,-4-3 0,1-1 0,-3-5 0,0-1 0,0 0 0,0-2 0,0 2 0,0-2 0,0 2 0,0 1 0,0-1 0,2 1 0,1 0 0,-1 6 0,3 4 0,-1 9 0,2 7 0,3 6 0,-1 3 0,1-6 0,-1-10 0,-2-12 0,1-11 0,-2-7 0,-2-1 0,1 1 0,0 3 0,1 2 0,2 0 0,-3 0 0,2-1 0,-2 2 0,-1 4 0,1-1 0,-2-3 0,1-7 0,-1-4 0,-1-12 0,1-2 0,1-11 0,4 7 0,10 31 0,6 11 0,2 3 0,0 4 0,14 32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15:48.845"/>
    </inkml:context>
    <inkml:brush xml:id="br0">
      <inkml:brushProperty name="width" value="0.35" units="cm"/>
      <inkml:brushProperty name="height" value="0.35" units="cm"/>
      <inkml:brushProperty name="color" value="#FFFFFF"/>
    </inkml:brush>
  </inkml:definitions>
  <inkml:trace contextRef="#ctx0" brushRef="#br0">1 2943 24575,'0'-48'0,"0"-5"0,0-14 0,0-15 0,0-10 0,0-3 0,0 12 0,0 11 0,0 11 0,0 3 0,0 4 0,0 0 0,0-2 0,0 2 0,0 2 0,0 2 0,0 2 0,0 3 0,0-2 0,0 4 0,0 4 0,0 0 0,0 3 0,0-5 0,0-4 0,0-2 0,0-6 0,0 1 0,0-4 0,0 0 0,0 0 0,0 2 0,0 6 0,0 1 0,0 2 0,0 0 0,0 0 0,0 3 0,0 3 0,0 6 0,0 5 0,0 3 0,0 3 0,0 1 0,0-1 0,0 2 0,0-1 0,0-1 0,0 0 0,0-4 0,0-3 0,0-2 0,0-3 0,0-2 0,0 1 0,0 3 0,0 5 0,0 3 0,0-1 0,0 2 0,0 2 0,0 1 0,0 5 0,0 1 0,0 1 0,0 1 0,0 0 0,0-1 0,0 0 0,0 0 0,0 2 0,0-4 0,0 7 0,0-5 0,0 5 0,0-2 0,0-5 0,0 6 0,0-5 0,0 8 0,0-2 0,0-3 0,0-1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41:25.130"/>
    </inkml:context>
    <inkml:brush xml:id="br0">
      <inkml:brushProperty name="width" value="0.35" units="cm"/>
      <inkml:brushProperty name="height" value="0.35" units="cm"/>
      <inkml:brushProperty name="color" value="#F3F3F3"/>
    </inkml:brush>
  </inkml:definitions>
  <inkml:trace contextRef="#ctx0" brushRef="#br0">0 1 24575,'0'0'0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15:15.829"/>
    </inkml:context>
    <inkml:brush xml:id="br0">
      <inkml:brushProperty name="width" value="0.35" units="cm"/>
      <inkml:brushProperty name="height" value="0.35" units="cm"/>
      <inkml:brushProperty name="color" value="#FFFFFF"/>
    </inkml:brush>
  </inkml:definitions>
  <inkml:trace contextRef="#ctx0" brushRef="#br0">1 3048 24575,'0'-87'0,"0"-5"0,0 41 0,0-1 0,0-1 0,0 1 0,0-42 0,0 19 0,0 27 0,0 18 0,0 15 0,0 2 0,0 7 0,0-2 0,0-6 0,0 5 0,0-9 0,0 0 0,0-10 0,4-13 0,2-14 0,3-12 0,-2-4 0,-2 6 0,-4 10 0,0 13 0,2 8 0,-1 6 0,0 2 0,-1 0 0,1-1 0,0-2 0,3-4 0,0-6 0,-2-5 0,1-1 0,-2 0 0,1 4 0,-1 3 0,-2-1 0,0 1 0,0 2 0,0 0 0,0 0 0,0 0 0,0-2 0,0-1 0,0 1 0,0 2 0,0 1 0,0 1 0,0 1 0,0 0 0,0 2 0,0-1 0,0 0 0,0 1 0,0-2 0,0 3 0,0-2 0,0-1 0,0 4 0,0 1 0,0 1 0,0 1 0,0 0 0,0 1 0,0 3 0,0 2 0,0 0 0,0-1 0,0 9 0,0-6 0,0 8 0,0-4 0,0-1 0,0 0 0,0-1 0,0 0 0,0-1 0,0 6 0,0-3 0,0 4 0,0-4 0,0-1 0,0-1 0,0 0 0,0 2 0,0 1 0,0 2 0,0 0 0,0-1 0,0 2 0,0-3 0,0-1 0,0 1 0,0-1 0,0-1 0,0 7 0,0-3 0,0 4 0,0-1 0,0-5 0,0 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15:25.079"/>
    </inkml:context>
    <inkml:brush xml:id="br0">
      <inkml:brushProperty name="width" value="0.35" units="cm"/>
      <inkml:brushProperty name="height" value="0.35" units="cm"/>
      <inkml:brushProperty name="color" value="#FFFFFF"/>
    </inkml:brush>
  </inkml:definitions>
  <inkml:trace contextRef="#ctx0" brushRef="#br0">386 3204 24575,'0'-44'0,"0"-1"0,0 4 0,0-2 0,0 0 0,0 1 0,0 2 0,0 2 0,0 2 0,0 0 0,0 5 0,0 3 0,0 0 0,0 5 0,0 0 0,0 4 0,0 1 0,0 1 0,0-1 0,0 2 0,0 1 0,0 0 0,0 0 0,-1-4 0,-1-1 0,0-1 0,-1 0 0,1 1 0,0-1 0,0-2 0,-1 0 0,3 1 0,0-1 0,-2-1 0,-1-2 0,1-4 0,0-3 0,0-3 0,-1-3 0,0-1 0,1-2 0,2-2 0,0-3 0,-2 1 0,-1-2 0,1 0 0,-3-3 0,2-9 0,0-7 0,-2-9 0,1-1 0,-1 0 0,-2 3 0,-1 5 0,0 3 0,0 2 0,3 5 0,2 4 0,2 5 0,1 4 0,0-1 0,0 3 0,0-2 0,0-1 0,0 1 0,-2 1 0,-1 7 0,1 4 0,-2 6 0,-1 5 0,0 5 0,1 2 0,2 1 0,1 0 0,-1-2 0,0 0 0,-2 0 0,0-1 0,-1-1 0,0-2 0,3-1 0,-2-1 0,1 3 0,-1 0 0,-1 3 0,-1 0 0,0 2 0,2 0 0,-1 1 0,1 0 0,2-1 0,0 0 0,2-1 0,0-2 0,-2 1 0,0 0 0,-1 1 0,1 1 0,2 7 0,0-2 0,0 2 0,0-2 0,-5 1 0,-7 14 0,0 9 0,-5 17 0,9 7 0,1 4 0,0 5 0,2-6 0,-1-7 0,2-6 0,2-8 0,-2 0 0,2-1 0,-1-1 0,-1-1 0,2-1 0,-1-1 0,1-1 0,2-2 0,0 1 0,0 0 0,0-1 0,0 3 0,0-5 0,0 5 0,0-3 0,0 8 0,0 6 0,-2 4 0,-1 2 0,1-1 0,-2-3 0,2-2 0,-1 1 0,1-1 0,-1 0 0,0 0 0,1-3 0,-1 2 0,3-1 0,0 4 0,-2 5 0,0 1 0,-1 1 0,-1 1 0,1-2 0,0-1 0,1-5 0,2-6 0,0-2 0,0-3 0,0 0 0,0 0 0,0 1 0,0 0 0,0 2 0,0 0 0,0 0 0,0-2 0,0 1 0,0 3 0,0 1 0,0 2 0,-1 0 0,-2 0 0,1 2 0,0-1 0,1 0 0,1 0 0,-2 0 0,0 1 0,-1-4 0,1 0 0,2-3 0,0-1 0,0 1 0,0 0 0,0 0 0,0-3 0,0 1 0,0-1 0,0 0 0,0 0 0,0 3 0,0 3 0,0 4 0,0 1 0,0-1 0,0-1 0,0-1 0,0 2 0,0 0 0,0 3 0,0 3 0,0 1 0,0-1 0,0 0 0,0-2 0,0 2 0,0-1 0,0 1 0,0 0 0,0-4 0,2-2 0,1-4 0,1-3 0,0-1 0,-1-2 0,1 1 0,-1-1 0,1 1 0,-1 2 0,1 0 0,0 1 0,-2 0 0,0 2 0,-1 1 0,-1 1 0,0 3 0,0-1 0,0 0 0,0-1 0,0-1 0,2-1 0,0 3 0,1 1 0,-1 0 0,-2-3 0,0 0 0,0-2 0,0-3 0,0 3 0,0-11 0,0 3 0,0-9 0,0 2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3T11:55:17.141"/>
    </inkml:context>
    <inkml:brush xml:id="br0">
      <inkml:brushProperty name="width" value="0.35" units="cm"/>
      <inkml:brushProperty name="height" value="0.35" units="cm"/>
      <inkml:brushProperty name="color" value="#FFFFFF"/>
    </inkml:brush>
  </inkml:definitions>
  <inkml:trace contextRef="#ctx0" brushRef="#br0">1 1717 24575,'6'-25'0,"-3"3"0,-1 12 0,-2 0 0,1 2 0,1-3 0,-1-1 0,0 2 0,-1-1 0,0 4 0,1-1 0,1-5 0,-1 3 0,1-2 0,-2 3 0,0 0 0,0 0 0,0-1 0,0 1 0,0 0 0,0 0 0,0 0 0,0 0 0,0-1 0,0-1 0,0-2 0,0-1 0,0 1 0,0-2 0,0 1 0,0-2 0,0-1 0,0-2 0,0-5 0,0-5 0,0-4 0,0 0 0,0-1 0,0 2 0,0 1 0,0-1 0,0 1 0,0 0 0,0 1 0,0 3 0,0 0 0,0 3 0,0 0 0,0 2 0,0 1 0,0 1 0,0 1 0,0-1 0,0-1 0,0-1 0,0 0 0,0 1 0,0 1 0,0-1 0,0 0 0,0-1 0,0-2 0,0 0 0,0 0 0,0 1 0,0 1 0,0 2 0,0-1 0,0 1 0,0-1 0,0 0 0,0 0 0,0 2 0,0 1 0,0 1 0,0 1 0,0 0 0,0 1 0,0 2 0,0 0 0,0 3 0,0 1 0,0-1 0,0 1 0,0-1 0,0 1 0,0 0 0,0 0 0,0 0 0,0-1 0,0 2 0,0-1 0,0-4 0,0 7 0,0-8 0,0 7 0,0-1 0,0-5 0,0 6 0,0-4 0,0 2 0,0 2 0,0-4 0,0 2 0,0 1 0,0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16:28.695"/>
    </inkml:context>
    <inkml:brush xml:id="br0">
      <inkml:brushProperty name="width" value="0.1" units="cm"/>
      <inkml:brushProperty name="height" value="0.6" units="cm"/>
      <inkml:brushProperty name="color" value="#849398"/>
      <inkml:brushProperty name="inkEffects" value="pencil"/>
    </inkml:brush>
  </inkml:definitions>
  <inkml:trace contextRef="#ctx0" brushRef="#br0">0 1 16383,'0'0'0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16:50.511"/>
    </inkml:context>
    <inkml:brush xml:id="br0">
      <inkml:brushProperty name="width" value="0.35" units="cm"/>
      <inkml:brushProperty name="height" value="0.35" units="cm"/>
      <inkml:brushProperty name="color" value="#F3F3F3"/>
    </inkml:brush>
  </inkml:definitions>
  <inkml:trace contextRef="#ctx0" brushRef="#br0">38 2917 24575,'0'-40'0,"0"15"0,0 2 0,0 10 0,0-3 0,0-1 0,0-3 0,0 8 0,0-5 0,0 6 0,0-3 0,0 0 0,0-2 0,0-1 0,0-2 0,0-1 0,0-1 0,0-2 0,0-2 0,0-4 0,0-2 0,0-6 0,0-2 0,0-2 0,0 4 0,0 2 0,0 4 0,0-1 0,0 0 0,0 3 0,0 0 0,0 4 0,0-1 0,0 0 0,0 5 0,0 1 0,0 3 0,0 0 0,0-4 0,0-3 0,0-3 0,0-3 0,0 2 0,0 0 0,0 2 0,0 2 0,0 3 0,0 1 0,0 2 0,0 1 0,0-3 0,0 1 0,0-1 0,0 1 0,0-1 0,0 0 0,0-2 0,0-1 0,0-2 0,0-1 0,0 3 0,0 1 0,0 2 0,0 1 0,0-1 0,0 0 0,0 1 0,0-1 0,0 0 0,0 1 0,0-2 0,0-2 0,0 0 0,0 1 0,0 0 0,0 3 0,0-1 0,0 2 0,0 1 0,0 0 0,0 0 0,0-2 0,0-3 0,0-1 0,0-2 0,0-1 0,0 3 0,0 1 0,0 2 0,0-4 0,0 10 0,0-6 0,0 8 0,0-3 0,0-5 0,0 8 0,0-7 0,0 5 0,0-7 0,0-2 0,0 1 0,0 0 0,0 3 0,0-1 0,0-2 0,0-1 0,0 0 0,0 1 0,0 2 0,0 0 0,-1 3 0,-1 0 0,-1 0 0,0-1 0,2 1 0,1 2 0,0 3 0,0 2 0,0 1 0,0-2 0,0 2 0,0-3 0,0 3 0,0 0 0,0-4 0,0 4 0,-2-4 0,0 4 0,-1-2 0,1 0 0,2 0 0,0 0 0,0-1 0,0 0 0,0-1 0,0 4 0,0-3 0,-1 4 0,-1-2 0,-1 1 0,1 1 0,1-1 0,1 0 0,0-1 0,0 2 0,-1-3 0,-2 4 0,1-4 0,-1 4 0,2-4 0,1 3 0,0-1 0,0-2 0,0 2 0,0-2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15:25.079"/>
    </inkml:context>
    <inkml:brush xml:id="br0">
      <inkml:brushProperty name="width" value="0.35" units="cm"/>
      <inkml:brushProperty name="height" value="0.35" units="cm"/>
      <inkml:brushProperty name="color" value="#FFFFFF"/>
    </inkml:brush>
  </inkml:definitions>
  <inkml:trace contextRef="#ctx0" brushRef="#br0">386 3204 24575,'0'-44'0,"0"-1"0,0 4 0,0-2 0,0 0 0,0 1 0,0 2 0,0 2 0,0 2 0,0 0 0,0 5 0,0 3 0,0 0 0,0 5 0,0 0 0,0 4 0,0 1 0,0 1 0,0-1 0,0 2 0,0 1 0,0 0 0,0 0 0,-1-4 0,-1-1 0,0-1 0,-1 0 0,1 1 0,0-1 0,0-2 0,-1 0 0,3 1 0,0-1 0,-2-1 0,-1-2 0,1-4 0,0-3 0,0-3 0,-1-3 0,0-1 0,1-2 0,2-2 0,0-3 0,-2 1 0,-1-2 0,1 0 0,-3-3 0,2-9 0,0-7 0,-2-9 0,1-1 0,-1 0 0,-2 3 0,-1 5 0,0 3 0,0 2 0,3 5 0,2 4 0,2 5 0,1 4 0,0-1 0,0 3 0,0-2 0,0-1 0,0 1 0,-2 1 0,-1 7 0,1 4 0,-2 6 0,-1 5 0,0 5 0,1 2 0,2 1 0,1 0 0,-1-2 0,0 0 0,-2 0 0,0-1 0,-1-1 0,0-2 0,3-1 0,-2-1 0,1 3 0,-1 0 0,-1 3 0,-1 0 0,0 2 0,2 0 0,-1 1 0,1 0 0,2-1 0,0 0 0,2-1 0,0-2 0,-2 1 0,0 0 0,-1 1 0,1 1 0,2 7 0,0-2 0,0 2 0,0-2 0,-5 1 0,-7 14 0,0 9 0,-5 17 0,9 7 0,1 4 0,0 5 0,2-6 0,-1-7 0,2-6 0,2-8 0,-2 0 0,2-1 0,-1-1 0,-1-1 0,2-1 0,-1-1 0,1-1 0,2-2 0,0 1 0,0 0 0,0-1 0,0 3 0,0-5 0,0 5 0,0-3 0,0 8 0,0 6 0,-2 4 0,-1 2 0,1-1 0,-2-3 0,2-2 0,-1 1 0,1-1 0,-1 0 0,0 0 0,1-3 0,-1 2 0,3-1 0,0 4 0,-2 5 0,0 1 0,-1 1 0,-1 1 0,1-2 0,0-1 0,1-5 0,2-6 0,0-2 0,0-3 0,0 0 0,0 0 0,0 1 0,0 0 0,0 2 0,0 0 0,0 0 0,0-2 0,0 1 0,0 3 0,0 1 0,0 2 0,-1 0 0,-2 0 0,1 2 0,0-1 0,1 0 0,1 0 0,-2 0 0,0 1 0,-1-4 0,1 0 0,2-3 0,0-1 0,0 1 0,0 0 0,0 0 0,0-3 0,0 1 0,0-1 0,0 0 0,0 0 0,0 3 0,0 3 0,0 4 0,0 1 0,0-1 0,0-1 0,0-1 0,0 2 0,0 0 0,0 3 0,0 3 0,0 1 0,0-1 0,0 0 0,0-2 0,0 2 0,0-1 0,0 1 0,0 0 0,0-4 0,2-2 0,1-4 0,1-3 0,0-1 0,-1-2 0,1 1 0,-1-1 0,1 1 0,-1 2 0,1 0 0,0 1 0,-2 0 0,0 2 0,-1 1 0,-1 1 0,0 3 0,0-1 0,0 0 0,0-1 0,0-1 0,2-1 0,0 3 0,1 1 0,-1 0 0,-2-3 0,0 0 0,0-2 0,0-3 0,0 3 0,0-11 0,0 3 0,0-9 0,0 2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2T16:15:33.262"/>
    </inkml:context>
    <inkml:brush xml:id="br0">
      <inkml:brushProperty name="width" value="0.35" units="cm"/>
      <inkml:brushProperty name="height" value="0.35" units="cm"/>
      <inkml:brushProperty name="color" value="#FFFFFF"/>
    </inkml:brush>
  </inkml:definitions>
  <inkml:trace contextRef="#ctx0" brushRef="#br0">0 3137 24575,'0'-37'0,"0"3"0,0 9 0,0 0 0,0-1 0,2-2 0,1 0 0,2 0 0,-1 1 0,-1-1 0,-1 3 0,-2-1 0,2-2 0,3-2 0,0-2 0,-1 0 0,0 5 0,-1 3 0,-1 4 0,-1 3 0,-1-1 0,0 1 0,0 0 0,0-1 0,0-1 0,0-3 0,0-3 0,1-4 0,2-5 0,-1-5 0,1 0 0,-3 0 0,0 3 0,0 7 0,0 2 0,0 2 0,2 0 0,0-3 0,0 2 0,0 1 0,-2-1 0,0-2 0,0-3 0,2-1 0,1-2 0,-1 0 0,0 1 0,-1-1 0,2-3 0,-1-3 0,1-1 0,-2-3 0,0-1 0,2-3 0,0-5 0,-1-3 0,-1-2 0,-1 4 0,0 6 0,0 7 0,2 2 0,0 0 0,1-3 0,-1 0 0,-2 2 0,0 2 0,0 5 0,0 2 0,0 1 0,0 2 0,0 0 0,0 1 0,0 2 0,0-1 0,0-1 0,0-2 0,0-1 0,0 1 0,0 4 0,0 4 0,0 1 0,0 1 0,0-1 0,0 0 0,0 3 0,0 2 0,0 2 0,0-1 0,0-1 0,0 1 0,0-1 0,0-3 0,0 7 0,0-7 0,0 7 0,0-3 0,0 0 0,0 3 0,0 2 0,0 0 0,0-3 0,0 3 0,0-3 0,0 3 0,0 0 0,0-3 0,0 3 0,0-2 0,0 3 0,0-1 0,0-1 0,0 0 0,0 0 0,0-2 0,0 0 0,0 0 0,0 1 0,0-2 0,0 4 0,0-2 0,0 1 0,0-1 0,0-2 0,0 3 0,0 1 0,0 1 0,0-3 0,0 4 0,0-5 0,0 4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gi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26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65a5c374d8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65a5c374d8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65a5c374d8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65a5c374d8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65a5c374d8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65a5c374d8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96881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65a5c374d8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65a5c374d8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65a5c374d8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65a5c374d8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65a5c374d8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65a5c374d8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65a5c374d8_0_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65a5c374d8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6ee8705a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6ee8705a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65a5c374d8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65a5c374d8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65a5c374d8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65a5c374d8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65a5c374d8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65a5c374d8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65a5c374d8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65a5c374d8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65a5c374d8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65a5c374d8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65a5c374d8_0_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65a5c374d8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65a5c374d8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65a5c374d8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785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graphicFrame>
        <p:nvGraphicFramePr>
          <p:cNvPr id="11" name="Google Shape;11;p2"/>
          <p:cNvGraphicFramePr/>
          <p:nvPr/>
        </p:nvGraphicFramePr>
        <p:xfrm>
          <a:off x="9393125" y="-168900"/>
          <a:ext cx="30628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12" name="Google Shape;12;p2"/>
          <p:cNvGraphicFramePr/>
          <p:nvPr/>
        </p:nvGraphicFramePr>
        <p:xfrm>
          <a:off x="-152925" y="4252800"/>
          <a:ext cx="22971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13" name="Google Shape;13;p2"/>
          <p:cNvSpPr/>
          <p:nvPr/>
        </p:nvSpPr>
        <p:spPr>
          <a:xfrm>
            <a:off x="1001175" y="482050"/>
            <a:ext cx="7287000" cy="48834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012700" y="492125"/>
            <a:ext cx="72870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094850" y="5636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 name="Google Shape;16;p2"/>
          <p:cNvSpPr/>
          <p:nvPr/>
        </p:nvSpPr>
        <p:spPr>
          <a:xfrm>
            <a:off x="1533025" y="5636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971200" y="5636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605025" y="6356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026800" y="8106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0" name="Google Shape;20;p2"/>
          <p:cNvGrpSpPr/>
          <p:nvPr/>
        </p:nvGrpSpPr>
        <p:grpSpPr>
          <a:xfrm>
            <a:off x="1176750" y="650841"/>
            <a:ext cx="196200" cy="196200"/>
            <a:chOff x="2205246" y="-492159"/>
            <a:chExt cx="196200" cy="196200"/>
          </a:xfrm>
        </p:grpSpPr>
        <p:sp>
          <p:nvSpPr>
            <p:cNvPr id="21" name="Google Shape;21;p2"/>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 name="Google Shape;22;p2"/>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3" name="Google Shape;23;p2"/>
          <p:cNvSpPr/>
          <p:nvPr/>
        </p:nvSpPr>
        <p:spPr>
          <a:xfrm>
            <a:off x="2331188" y="1512950"/>
            <a:ext cx="7287000" cy="48834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342713" y="1523025"/>
            <a:ext cx="72870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42486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6" name="Google Shape;26;p2"/>
          <p:cNvSpPr/>
          <p:nvPr/>
        </p:nvSpPr>
        <p:spPr>
          <a:xfrm>
            <a:off x="2863038"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30121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935038" y="16665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356813" y="18415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30" name="Google Shape;30;p2"/>
          <p:cNvGrpSpPr/>
          <p:nvPr/>
        </p:nvGrpSpPr>
        <p:grpSpPr>
          <a:xfrm>
            <a:off x="2506763" y="1681741"/>
            <a:ext cx="196200" cy="196200"/>
            <a:chOff x="2205246" y="-492159"/>
            <a:chExt cx="196200" cy="196200"/>
          </a:xfrm>
        </p:grpSpPr>
        <p:sp>
          <p:nvSpPr>
            <p:cNvPr id="31" name="Google Shape;31;p2"/>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 name="Google Shape;32;p2"/>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3" name="Google Shape;33;p2"/>
          <p:cNvGrpSpPr/>
          <p:nvPr/>
        </p:nvGrpSpPr>
        <p:grpSpPr>
          <a:xfrm>
            <a:off x="11055475" y="5578813"/>
            <a:ext cx="941400" cy="706475"/>
            <a:chOff x="9799675" y="3601413"/>
            <a:chExt cx="941400" cy="706475"/>
          </a:xfrm>
        </p:grpSpPr>
        <p:sp>
          <p:nvSpPr>
            <p:cNvPr id="34" name="Google Shape;34;p2"/>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6" name="Google Shape;36;p2"/>
          <p:cNvGrpSpPr/>
          <p:nvPr/>
        </p:nvGrpSpPr>
        <p:grpSpPr>
          <a:xfrm>
            <a:off x="2506772" y="5245072"/>
            <a:ext cx="719170" cy="701656"/>
            <a:chOff x="7044125" y="4266813"/>
            <a:chExt cx="1967095" cy="1919190"/>
          </a:xfrm>
        </p:grpSpPr>
        <p:sp>
          <p:nvSpPr>
            <p:cNvPr id="37" name="Google Shape;37;p2"/>
            <p:cNvSpPr/>
            <p:nvPr/>
          </p:nvSpPr>
          <p:spPr>
            <a:xfrm>
              <a:off x="7271874" y="4466242"/>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780013" y="4266813"/>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 name="Google Shape;39;p2"/>
            <p:cNvSpPr/>
            <p:nvPr/>
          </p:nvSpPr>
          <p:spPr>
            <a:xfrm>
              <a:off x="8288165" y="4474492"/>
              <a:ext cx="495300" cy="507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0" name="Google Shape;40;p2"/>
            <p:cNvSpPr/>
            <p:nvPr/>
          </p:nvSpPr>
          <p:spPr>
            <a:xfrm>
              <a:off x="8515920" y="4982390"/>
              <a:ext cx="495300" cy="507900"/>
            </a:xfrm>
            <a:prstGeom prst="ellipse">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 name="Google Shape;41;p2"/>
            <p:cNvSpPr/>
            <p:nvPr/>
          </p:nvSpPr>
          <p:spPr>
            <a:xfrm>
              <a:off x="8288181" y="5498557"/>
              <a:ext cx="495300" cy="507900"/>
            </a:xfrm>
            <a:prstGeom prst="ellipse">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 name="Google Shape;42;p2"/>
            <p:cNvSpPr/>
            <p:nvPr/>
          </p:nvSpPr>
          <p:spPr>
            <a:xfrm>
              <a:off x="7780013" y="5678102"/>
              <a:ext cx="495300" cy="507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 name="Google Shape;43;p2"/>
            <p:cNvSpPr/>
            <p:nvPr/>
          </p:nvSpPr>
          <p:spPr>
            <a:xfrm>
              <a:off x="7271880" y="5498539"/>
              <a:ext cx="495300" cy="507900"/>
            </a:xfrm>
            <a:prstGeom prst="ellipse">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 name="Google Shape;44;p2"/>
            <p:cNvSpPr/>
            <p:nvPr/>
          </p:nvSpPr>
          <p:spPr>
            <a:xfrm>
              <a:off x="7044125" y="4982408"/>
              <a:ext cx="495300" cy="507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p:nvPr/>
        </p:nvSpPr>
        <p:spPr>
          <a:xfrm>
            <a:off x="3054119" y="5771400"/>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chemeClr val="accent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txBox="1">
            <a:spLocks noGrp="1"/>
          </p:cNvSpPr>
          <p:nvPr>
            <p:ph type="ctrTitle"/>
          </p:nvPr>
        </p:nvSpPr>
        <p:spPr>
          <a:xfrm>
            <a:off x="2935050" y="2828050"/>
            <a:ext cx="6187200" cy="2501700"/>
          </a:xfrm>
          <a:prstGeom prst="rect">
            <a:avLst/>
          </a:prstGeom>
        </p:spPr>
        <p:txBody>
          <a:bodyPr spcFirstLastPara="1" wrap="square" lIns="121900" tIns="121900" rIns="121900" bIns="121900" anchor="b" anchorCtr="0">
            <a:noAutofit/>
          </a:bodyPr>
          <a:lstStyle>
            <a:lvl1pPr lvl="0">
              <a:lnSpc>
                <a:spcPct val="150000"/>
              </a:lnSpc>
              <a:spcBef>
                <a:spcPts val="0"/>
              </a:spcBef>
              <a:spcAft>
                <a:spcPts val="0"/>
              </a:spcAft>
              <a:buSzPts val="3200"/>
              <a:buNone/>
              <a:defRPr sz="3200"/>
            </a:lvl1pPr>
            <a:lvl2pPr lvl="1">
              <a:lnSpc>
                <a:spcPct val="150000"/>
              </a:lnSpc>
              <a:spcBef>
                <a:spcPts val="0"/>
              </a:spcBef>
              <a:spcAft>
                <a:spcPts val="0"/>
              </a:spcAft>
              <a:buSzPts val="6900"/>
              <a:buNone/>
              <a:defRPr sz="6900"/>
            </a:lvl2pPr>
            <a:lvl3pPr lvl="2">
              <a:lnSpc>
                <a:spcPct val="150000"/>
              </a:lnSpc>
              <a:spcBef>
                <a:spcPts val="0"/>
              </a:spcBef>
              <a:spcAft>
                <a:spcPts val="0"/>
              </a:spcAft>
              <a:buSzPts val="6900"/>
              <a:buNone/>
              <a:defRPr sz="6900"/>
            </a:lvl3pPr>
            <a:lvl4pPr lvl="3">
              <a:lnSpc>
                <a:spcPct val="150000"/>
              </a:lnSpc>
              <a:spcBef>
                <a:spcPts val="0"/>
              </a:spcBef>
              <a:spcAft>
                <a:spcPts val="0"/>
              </a:spcAft>
              <a:buSzPts val="6900"/>
              <a:buNone/>
              <a:defRPr sz="6900"/>
            </a:lvl4pPr>
            <a:lvl5pPr lvl="4">
              <a:lnSpc>
                <a:spcPct val="150000"/>
              </a:lnSpc>
              <a:spcBef>
                <a:spcPts val="0"/>
              </a:spcBef>
              <a:spcAft>
                <a:spcPts val="0"/>
              </a:spcAft>
              <a:buSzPts val="6900"/>
              <a:buNone/>
              <a:defRPr sz="6900"/>
            </a:lvl5pPr>
            <a:lvl6pPr lvl="5">
              <a:lnSpc>
                <a:spcPct val="150000"/>
              </a:lnSpc>
              <a:spcBef>
                <a:spcPts val="0"/>
              </a:spcBef>
              <a:spcAft>
                <a:spcPts val="0"/>
              </a:spcAft>
              <a:buSzPts val="6900"/>
              <a:buNone/>
              <a:defRPr sz="6900"/>
            </a:lvl6pPr>
            <a:lvl7pPr lvl="6">
              <a:lnSpc>
                <a:spcPct val="150000"/>
              </a:lnSpc>
              <a:spcBef>
                <a:spcPts val="0"/>
              </a:spcBef>
              <a:spcAft>
                <a:spcPts val="0"/>
              </a:spcAft>
              <a:buSzPts val="6900"/>
              <a:buNone/>
              <a:defRPr sz="6900"/>
            </a:lvl7pPr>
            <a:lvl8pPr lvl="7">
              <a:lnSpc>
                <a:spcPct val="150000"/>
              </a:lnSpc>
              <a:spcBef>
                <a:spcPts val="0"/>
              </a:spcBef>
              <a:spcAft>
                <a:spcPts val="0"/>
              </a:spcAft>
              <a:buSzPts val="6900"/>
              <a:buNone/>
              <a:defRPr sz="6900"/>
            </a:lvl8pPr>
            <a:lvl9pPr lvl="8">
              <a:lnSpc>
                <a:spcPct val="150000"/>
              </a:lnSpc>
              <a:spcBef>
                <a:spcPts val="0"/>
              </a:spcBef>
              <a:spcAft>
                <a:spcPts val="0"/>
              </a:spcAft>
              <a:buSzPts val="6900"/>
              <a:buNone/>
              <a:defRPr sz="6900"/>
            </a:lvl9pPr>
          </a:lstStyle>
          <a:p>
            <a:endParaRPr/>
          </a:p>
        </p:txBody>
      </p:sp>
      <p:sp>
        <p:nvSpPr>
          <p:cNvPr id="47" name="Google Shape;47;p2"/>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grpSp>
        <p:nvGrpSpPr>
          <p:cNvPr id="48" name="Google Shape;48;p2"/>
          <p:cNvGrpSpPr/>
          <p:nvPr/>
        </p:nvGrpSpPr>
        <p:grpSpPr>
          <a:xfrm>
            <a:off x="9986763" y="5578813"/>
            <a:ext cx="941400" cy="706475"/>
            <a:chOff x="9799675" y="3601413"/>
            <a:chExt cx="941400" cy="706475"/>
          </a:xfrm>
        </p:grpSpPr>
        <p:sp>
          <p:nvSpPr>
            <p:cNvPr id="49" name="Google Shape;49;p2"/>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08"/>
        <p:cNvGrpSpPr/>
        <p:nvPr/>
      </p:nvGrpSpPr>
      <p:grpSpPr>
        <a:xfrm>
          <a:off x="0" y="0"/>
          <a:ext cx="0" cy="0"/>
          <a:chOff x="0" y="0"/>
          <a:chExt cx="0" cy="0"/>
        </a:xfrm>
      </p:grpSpPr>
      <p:sp>
        <p:nvSpPr>
          <p:cNvPr id="309" name="Google Shape;309;p13"/>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meline or process">
  <p:cSld name="BLANK_4">
    <p:spTree>
      <p:nvGrpSpPr>
        <p:cNvPr id="1" name="Shape 310"/>
        <p:cNvGrpSpPr/>
        <p:nvPr/>
      </p:nvGrpSpPr>
      <p:grpSpPr>
        <a:xfrm>
          <a:off x="0" y="0"/>
          <a:ext cx="0" cy="0"/>
          <a:chOff x="0" y="0"/>
          <a:chExt cx="0" cy="0"/>
        </a:xfrm>
      </p:grpSpPr>
      <p:sp>
        <p:nvSpPr>
          <p:cNvPr id="311" name="Google Shape;311;p14"/>
          <p:cNvSpPr txBox="1">
            <a:spLocks noGrp="1"/>
          </p:cNvSpPr>
          <p:nvPr>
            <p:ph type="sldNum" idx="12"/>
          </p:nvPr>
        </p:nvSpPr>
        <p:spPr>
          <a:xfrm>
            <a:off x="10813718"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12" name="Google Shape;312;p14"/>
          <p:cNvSpPr txBox="1">
            <a:spLocks noGrp="1"/>
          </p:cNvSpPr>
          <p:nvPr>
            <p:ph type="title"/>
          </p:nvPr>
        </p:nvSpPr>
        <p:spPr>
          <a:xfrm>
            <a:off x="415604" y="593367"/>
            <a:ext cx="11361000" cy="763500"/>
          </a:xfrm>
          <a:prstGeom prst="rect">
            <a:avLst/>
          </a:prstGeom>
        </p:spPr>
        <p:txBody>
          <a:bodyPr spcFirstLastPara="1" wrap="square" lIns="121900" tIns="121900" rIns="121900" bIns="121900"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313" name="Google Shape;313;p14"/>
          <p:cNvSpPr txBox="1">
            <a:spLocks noGrp="1"/>
          </p:cNvSpPr>
          <p:nvPr>
            <p:ph type="body" idx="1"/>
          </p:nvPr>
        </p:nvSpPr>
        <p:spPr>
          <a:xfrm>
            <a:off x="408738"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81000" rtl="0">
              <a:spcBef>
                <a:spcPts val="2100"/>
              </a:spcBef>
              <a:spcAft>
                <a:spcPts val="0"/>
              </a:spcAft>
              <a:buSzPts val="2400"/>
              <a:buChar char="○"/>
              <a:defRPr/>
            </a:lvl2pPr>
            <a:lvl3pPr marL="1371600" lvl="2" indent="-381000" rtl="0">
              <a:spcBef>
                <a:spcPts val="2100"/>
              </a:spcBef>
              <a:spcAft>
                <a:spcPts val="0"/>
              </a:spcAft>
              <a:buSzPts val="2400"/>
              <a:buChar char="■"/>
              <a:defRPr/>
            </a:lvl3pPr>
            <a:lvl4pPr marL="1828800" lvl="3" indent="-381000" rtl="0">
              <a:spcBef>
                <a:spcPts val="2100"/>
              </a:spcBef>
              <a:spcAft>
                <a:spcPts val="0"/>
              </a:spcAft>
              <a:buSzPts val="2400"/>
              <a:buChar char="●"/>
              <a:defRPr/>
            </a:lvl4pPr>
            <a:lvl5pPr marL="2286000" lvl="4" indent="-381000" rtl="0">
              <a:spcBef>
                <a:spcPts val="2100"/>
              </a:spcBef>
              <a:spcAft>
                <a:spcPts val="0"/>
              </a:spcAft>
              <a:buSzPts val="2400"/>
              <a:buChar char="○"/>
              <a:defRPr/>
            </a:lvl5pPr>
            <a:lvl6pPr marL="2743200" lvl="5" indent="-381000" rtl="0">
              <a:spcBef>
                <a:spcPts val="2100"/>
              </a:spcBef>
              <a:spcAft>
                <a:spcPts val="0"/>
              </a:spcAft>
              <a:buSzPts val="2400"/>
              <a:buChar char="■"/>
              <a:defRPr/>
            </a:lvl6pPr>
            <a:lvl7pPr marL="3200400" lvl="6" indent="-381000" rtl="0">
              <a:spcBef>
                <a:spcPts val="2100"/>
              </a:spcBef>
              <a:spcAft>
                <a:spcPts val="0"/>
              </a:spcAft>
              <a:buSzPts val="2400"/>
              <a:buChar char="●"/>
              <a:defRPr/>
            </a:lvl7pPr>
            <a:lvl8pPr marL="3657600" lvl="7" indent="-381000" rtl="0">
              <a:spcBef>
                <a:spcPts val="2100"/>
              </a:spcBef>
              <a:spcAft>
                <a:spcPts val="0"/>
              </a:spcAft>
              <a:buSzPts val="2400"/>
              <a:buChar char="○"/>
              <a:defRPr/>
            </a:lvl8pPr>
            <a:lvl9pPr marL="4114800" lvl="8" indent="-381000" rtl="0">
              <a:spcBef>
                <a:spcPts val="2100"/>
              </a:spcBef>
              <a:spcAft>
                <a:spcPts val="2100"/>
              </a:spcAft>
              <a:buSzPts val="2400"/>
              <a:buChar char="■"/>
              <a:defRPr/>
            </a:lvl9pPr>
          </a:lstStyle>
          <a:p>
            <a:endParaRPr/>
          </a:p>
        </p:txBody>
      </p:sp>
      <p:sp>
        <p:nvSpPr>
          <p:cNvPr id="314" name="Google Shape;314;p14"/>
          <p:cNvSpPr txBox="1">
            <a:spLocks noGrp="1"/>
          </p:cNvSpPr>
          <p:nvPr>
            <p:ph type="subTitle" idx="2"/>
          </p:nvPr>
        </p:nvSpPr>
        <p:spPr>
          <a:xfrm>
            <a:off x="408738"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sp>
        <p:nvSpPr>
          <p:cNvPr id="315" name="Google Shape;315;p14"/>
          <p:cNvSpPr txBox="1">
            <a:spLocks noGrp="1"/>
          </p:cNvSpPr>
          <p:nvPr>
            <p:ph type="body" idx="3"/>
          </p:nvPr>
        </p:nvSpPr>
        <p:spPr>
          <a:xfrm>
            <a:off x="2727301"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81000" rtl="0">
              <a:spcBef>
                <a:spcPts val="2100"/>
              </a:spcBef>
              <a:spcAft>
                <a:spcPts val="0"/>
              </a:spcAft>
              <a:buSzPts val="2400"/>
              <a:buChar char="○"/>
              <a:defRPr/>
            </a:lvl2pPr>
            <a:lvl3pPr marL="1371600" lvl="2" indent="-381000" rtl="0">
              <a:spcBef>
                <a:spcPts val="2100"/>
              </a:spcBef>
              <a:spcAft>
                <a:spcPts val="0"/>
              </a:spcAft>
              <a:buSzPts val="2400"/>
              <a:buChar char="■"/>
              <a:defRPr/>
            </a:lvl3pPr>
            <a:lvl4pPr marL="1828800" lvl="3" indent="-381000" rtl="0">
              <a:spcBef>
                <a:spcPts val="2100"/>
              </a:spcBef>
              <a:spcAft>
                <a:spcPts val="0"/>
              </a:spcAft>
              <a:buSzPts val="2400"/>
              <a:buChar char="●"/>
              <a:defRPr/>
            </a:lvl4pPr>
            <a:lvl5pPr marL="2286000" lvl="4" indent="-381000" rtl="0">
              <a:spcBef>
                <a:spcPts val="2100"/>
              </a:spcBef>
              <a:spcAft>
                <a:spcPts val="0"/>
              </a:spcAft>
              <a:buSzPts val="2400"/>
              <a:buChar char="○"/>
              <a:defRPr/>
            </a:lvl5pPr>
            <a:lvl6pPr marL="2743200" lvl="5" indent="-381000" rtl="0">
              <a:spcBef>
                <a:spcPts val="2100"/>
              </a:spcBef>
              <a:spcAft>
                <a:spcPts val="0"/>
              </a:spcAft>
              <a:buSzPts val="2400"/>
              <a:buChar char="■"/>
              <a:defRPr/>
            </a:lvl6pPr>
            <a:lvl7pPr marL="3200400" lvl="6" indent="-381000" rtl="0">
              <a:spcBef>
                <a:spcPts val="2100"/>
              </a:spcBef>
              <a:spcAft>
                <a:spcPts val="0"/>
              </a:spcAft>
              <a:buSzPts val="2400"/>
              <a:buChar char="●"/>
              <a:defRPr/>
            </a:lvl7pPr>
            <a:lvl8pPr marL="3657600" lvl="7" indent="-381000" rtl="0">
              <a:spcBef>
                <a:spcPts val="2100"/>
              </a:spcBef>
              <a:spcAft>
                <a:spcPts val="0"/>
              </a:spcAft>
              <a:buSzPts val="2400"/>
              <a:buChar char="○"/>
              <a:defRPr/>
            </a:lvl8pPr>
            <a:lvl9pPr marL="4114800" lvl="8" indent="-381000" rtl="0">
              <a:spcBef>
                <a:spcPts val="2100"/>
              </a:spcBef>
              <a:spcAft>
                <a:spcPts val="2100"/>
              </a:spcAft>
              <a:buSzPts val="2400"/>
              <a:buChar char="■"/>
              <a:defRPr/>
            </a:lvl9pPr>
          </a:lstStyle>
          <a:p>
            <a:endParaRPr/>
          </a:p>
        </p:txBody>
      </p:sp>
      <p:sp>
        <p:nvSpPr>
          <p:cNvPr id="316" name="Google Shape;316;p14"/>
          <p:cNvSpPr txBox="1">
            <a:spLocks noGrp="1"/>
          </p:cNvSpPr>
          <p:nvPr>
            <p:ph type="subTitle" idx="4"/>
          </p:nvPr>
        </p:nvSpPr>
        <p:spPr>
          <a:xfrm>
            <a:off x="2727301"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sp>
        <p:nvSpPr>
          <p:cNvPr id="317" name="Google Shape;317;p14"/>
          <p:cNvSpPr txBox="1">
            <a:spLocks noGrp="1"/>
          </p:cNvSpPr>
          <p:nvPr>
            <p:ph type="body" idx="5"/>
          </p:nvPr>
        </p:nvSpPr>
        <p:spPr>
          <a:xfrm>
            <a:off x="5045864"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81000" rtl="0">
              <a:spcBef>
                <a:spcPts val="2100"/>
              </a:spcBef>
              <a:spcAft>
                <a:spcPts val="0"/>
              </a:spcAft>
              <a:buSzPts val="2400"/>
              <a:buChar char="○"/>
              <a:defRPr/>
            </a:lvl2pPr>
            <a:lvl3pPr marL="1371600" lvl="2" indent="-381000" rtl="0">
              <a:spcBef>
                <a:spcPts val="2100"/>
              </a:spcBef>
              <a:spcAft>
                <a:spcPts val="0"/>
              </a:spcAft>
              <a:buSzPts val="2400"/>
              <a:buChar char="■"/>
              <a:defRPr/>
            </a:lvl3pPr>
            <a:lvl4pPr marL="1828800" lvl="3" indent="-381000" rtl="0">
              <a:spcBef>
                <a:spcPts val="2100"/>
              </a:spcBef>
              <a:spcAft>
                <a:spcPts val="0"/>
              </a:spcAft>
              <a:buSzPts val="2400"/>
              <a:buChar char="●"/>
              <a:defRPr/>
            </a:lvl4pPr>
            <a:lvl5pPr marL="2286000" lvl="4" indent="-381000" rtl="0">
              <a:spcBef>
                <a:spcPts val="2100"/>
              </a:spcBef>
              <a:spcAft>
                <a:spcPts val="0"/>
              </a:spcAft>
              <a:buSzPts val="2400"/>
              <a:buChar char="○"/>
              <a:defRPr/>
            </a:lvl5pPr>
            <a:lvl6pPr marL="2743200" lvl="5" indent="-381000" rtl="0">
              <a:spcBef>
                <a:spcPts val="2100"/>
              </a:spcBef>
              <a:spcAft>
                <a:spcPts val="0"/>
              </a:spcAft>
              <a:buSzPts val="2400"/>
              <a:buChar char="■"/>
              <a:defRPr/>
            </a:lvl6pPr>
            <a:lvl7pPr marL="3200400" lvl="6" indent="-381000" rtl="0">
              <a:spcBef>
                <a:spcPts val="2100"/>
              </a:spcBef>
              <a:spcAft>
                <a:spcPts val="0"/>
              </a:spcAft>
              <a:buSzPts val="2400"/>
              <a:buChar char="●"/>
              <a:defRPr/>
            </a:lvl7pPr>
            <a:lvl8pPr marL="3657600" lvl="7" indent="-381000" rtl="0">
              <a:spcBef>
                <a:spcPts val="2100"/>
              </a:spcBef>
              <a:spcAft>
                <a:spcPts val="0"/>
              </a:spcAft>
              <a:buSzPts val="2400"/>
              <a:buChar char="○"/>
              <a:defRPr/>
            </a:lvl8pPr>
            <a:lvl9pPr marL="4114800" lvl="8" indent="-381000" rtl="0">
              <a:spcBef>
                <a:spcPts val="2100"/>
              </a:spcBef>
              <a:spcAft>
                <a:spcPts val="2100"/>
              </a:spcAft>
              <a:buSzPts val="2400"/>
              <a:buChar char="■"/>
              <a:defRPr/>
            </a:lvl9pPr>
          </a:lstStyle>
          <a:p>
            <a:endParaRPr/>
          </a:p>
        </p:txBody>
      </p:sp>
      <p:sp>
        <p:nvSpPr>
          <p:cNvPr id="318" name="Google Shape;318;p14"/>
          <p:cNvSpPr txBox="1">
            <a:spLocks noGrp="1"/>
          </p:cNvSpPr>
          <p:nvPr>
            <p:ph type="subTitle" idx="6"/>
          </p:nvPr>
        </p:nvSpPr>
        <p:spPr>
          <a:xfrm>
            <a:off x="5045864"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sp>
        <p:nvSpPr>
          <p:cNvPr id="319" name="Google Shape;319;p14"/>
          <p:cNvSpPr txBox="1">
            <a:spLocks noGrp="1"/>
          </p:cNvSpPr>
          <p:nvPr>
            <p:ph type="body" idx="7"/>
          </p:nvPr>
        </p:nvSpPr>
        <p:spPr>
          <a:xfrm>
            <a:off x="7364428"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81000" rtl="0">
              <a:spcBef>
                <a:spcPts val="2100"/>
              </a:spcBef>
              <a:spcAft>
                <a:spcPts val="0"/>
              </a:spcAft>
              <a:buSzPts val="2400"/>
              <a:buChar char="○"/>
              <a:defRPr/>
            </a:lvl2pPr>
            <a:lvl3pPr marL="1371600" lvl="2" indent="-381000" rtl="0">
              <a:spcBef>
                <a:spcPts val="2100"/>
              </a:spcBef>
              <a:spcAft>
                <a:spcPts val="0"/>
              </a:spcAft>
              <a:buSzPts val="2400"/>
              <a:buChar char="■"/>
              <a:defRPr/>
            </a:lvl3pPr>
            <a:lvl4pPr marL="1828800" lvl="3" indent="-381000" rtl="0">
              <a:spcBef>
                <a:spcPts val="2100"/>
              </a:spcBef>
              <a:spcAft>
                <a:spcPts val="0"/>
              </a:spcAft>
              <a:buSzPts val="2400"/>
              <a:buChar char="●"/>
              <a:defRPr/>
            </a:lvl4pPr>
            <a:lvl5pPr marL="2286000" lvl="4" indent="-381000" rtl="0">
              <a:spcBef>
                <a:spcPts val="2100"/>
              </a:spcBef>
              <a:spcAft>
                <a:spcPts val="0"/>
              </a:spcAft>
              <a:buSzPts val="2400"/>
              <a:buChar char="○"/>
              <a:defRPr/>
            </a:lvl5pPr>
            <a:lvl6pPr marL="2743200" lvl="5" indent="-381000" rtl="0">
              <a:spcBef>
                <a:spcPts val="2100"/>
              </a:spcBef>
              <a:spcAft>
                <a:spcPts val="0"/>
              </a:spcAft>
              <a:buSzPts val="2400"/>
              <a:buChar char="■"/>
              <a:defRPr/>
            </a:lvl6pPr>
            <a:lvl7pPr marL="3200400" lvl="6" indent="-381000" rtl="0">
              <a:spcBef>
                <a:spcPts val="2100"/>
              </a:spcBef>
              <a:spcAft>
                <a:spcPts val="0"/>
              </a:spcAft>
              <a:buSzPts val="2400"/>
              <a:buChar char="●"/>
              <a:defRPr/>
            </a:lvl7pPr>
            <a:lvl8pPr marL="3657600" lvl="7" indent="-381000" rtl="0">
              <a:spcBef>
                <a:spcPts val="2100"/>
              </a:spcBef>
              <a:spcAft>
                <a:spcPts val="0"/>
              </a:spcAft>
              <a:buSzPts val="2400"/>
              <a:buChar char="○"/>
              <a:defRPr/>
            </a:lvl8pPr>
            <a:lvl9pPr marL="4114800" lvl="8" indent="-381000" rtl="0">
              <a:spcBef>
                <a:spcPts val="2100"/>
              </a:spcBef>
              <a:spcAft>
                <a:spcPts val="2100"/>
              </a:spcAft>
              <a:buSzPts val="2400"/>
              <a:buChar char="■"/>
              <a:defRPr/>
            </a:lvl9pPr>
          </a:lstStyle>
          <a:p>
            <a:endParaRPr/>
          </a:p>
        </p:txBody>
      </p:sp>
      <p:sp>
        <p:nvSpPr>
          <p:cNvPr id="320" name="Google Shape;320;p14"/>
          <p:cNvSpPr txBox="1">
            <a:spLocks noGrp="1"/>
          </p:cNvSpPr>
          <p:nvPr>
            <p:ph type="subTitle" idx="8"/>
          </p:nvPr>
        </p:nvSpPr>
        <p:spPr>
          <a:xfrm>
            <a:off x="7364428"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sp>
        <p:nvSpPr>
          <p:cNvPr id="321" name="Google Shape;321;p14"/>
          <p:cNvSpPr txBox="1">
            <a:spLocks noGrp="1"/>
          </p:cNvSpPr>
          <p:nvPr>
            <p:ph type="body" idx="9"/>
          </p:nvPr>
        </p:nvSpPr>
        <p:spPr>
          <a:xfrm>
            <a:off x="9682991"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81000" rtl="0">
              <a:spcBef>
                <a:spcPts val="2100"/>
              </a:spcBef>
              <a:spcAft>
                <a:spcPts val="0"/>
              </a:spcAft>
              <a:buSzPts val="2400"/>
              <a:buChar char="○"/>
              <a:defRPr/>
            </a:lvl2pPr>
            <a:lvl3pPr marL="1371600" lvl="2" indent="-381000" rtl="0">
              <a:spcBef>
                <a:spcPts val="2100"/>
              </a:spcBef>
              <a:spcAft>
                <a:spcPts val="0"/>
              </a:spcAft>
              <a:buSzPts val="2400"/>
              <a:buChar char="■"/>
              <a:defRPr/>
            </a:lvl3pPr>
            <a:lvl4pPr marL="1828800" lvl="3" indent="-381000" rtl="0">
              <a:spcBef>
                <a:spcPts val="2100"/>
              </a:spcBef>
              <a:spcAft>
                <a:spcPts val="0"/>
              </a:spcAft>
              <a:buSzPts val="2400"/>
              <a:buChar char="●"/>
              <a:defRPr/>
            </a:lvl4pPr>
            <a:lvl5pPr marL="2286000" lvl="4" indent="-381000" rtl="0">
              <a:spcBef>
                <a:spcPts val="2100"/>
              </a:spcBef>
              <a:spcAft>
                <a:spcPts val="0"/>
              </a:spcAft>
              <a:buSzPts val="2400"/>
              <a:buChar char="○"/>
              <a:defRPr/>
            </a:lvl5pPr>
            <a:lvl6pPr marL="2743200" lvl="5" indent="-381000" rtl="0">
              <a:spcBef>
                <a:spcPts val="2100"/>
              </a:spcBef>
              <a:spcAft>
                <a:spcPts val="0"/>
              </a:spcAft>
              <a:buSzPts val="2400"/>
              <a:buChar char="■"/>
              <a:defRPr/>
            </a:lvl6pPr>
            <a:lvl7pPr marL="3200400" lvl="6" indent="-381000" rtl="0">
              <a:spcBef>
                <a:spcPts val="2100"/>
              </a:spcBef>
              <a:spcAft>
                <a:spcPts val="0"/>
              </a:spcAft>
              <a:buSzPts val="2400"/>
              <a:buChar char="●"/>
              <a:defRPr/>
            </a:lvl7pPr>
            <a:lvl8pPr marL="3657600" lvl="7" indent="-381000" rtl="0">
              <a:spcBef>
                <a:spcPts val="2100"/>
              </a:spcBef>
              <a:spcAft>
                <a:spcPts val="0"/>
              </a:spcAft>
              <a:buSzPts val="2400"/>
              <a:buChar char="○"/>
              <a:defRPr/>
            </a:lvl8pPr>
            <a:lvl9pPr marL="4114800" lvl="8" indent="-381000" rtl="0">
              <a:spcBef>
                <a:spcPts val="2100"/>
              </a:spcBef>
              <a:spcAft>
                <a:spcPts val="2100"/>
              </a:spcAft>
              <a:buSzPts val="2400"/>
              <a:buChar char="■"/>
              <a:defRPr/>
            </a:lvl9pPr>
          </a:lstStyle>
          <a:p>
            <a:endParaRPr/>
          </a:p>
        </p:txBody>
      </p:sp>
      <p:sp>
        <p:nvSpPr>
          <p:cNvPr id="322" name="Google Shape;322;p14"/>
          <p:cNvSpPr txBox="1">
            <a:spLocks noGrp="1"/>
          </p:cNvSpPr>
          <p:nvPr>
            <p:ph type="subTitle" idx="13"/>
          </p:nvPr>
        </p:nvSpPr>
        <p:spPr>
          <a:xfrm>
            <a:off x="9682991"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grpSp>
        <p:nvGrpSpPr>
          <p:cNvPr id="323" name="Google Shape;323;p14"/>
          <p:cNvGrpSpPr/>
          <p:nvPr/>
        </p:nvGrpSpPr>
        <p:grpSpPr>
          <a:xfrm>
            <a:off x="708108" y="2294769"/>
            <a:ext cx="1326338" cy="995353"/>
            <a:chOff x="9799675" y="3601413"/>
            <a:chExt cx="941400" cy="706475"/>
          </a:xfrm>
        </p:grpSpPr>
        <p:sp>
          <p:nvSpPr>
            <p:cNvPr id="324" name="Google Shape;324;p14"/>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4"/>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26" name="Google Shape;326;p14"/>
          <p:cNvGrpSpPr/>
          <p:nvPr/>
        </p:nvGrpSpPr>
        <p:grpSpPr>
          <a:xfrm>
            <a:off x="3074374" y="2294769"/>
            <a:ext cx="1326338" cy="995353"/>
            <a:chOff x="9799675" y="3601413"/>
            <a:chExt cx="941400" cy="706475"/>
          </a:xfrm>
        </p:grpSpPr>
        <p:sp>
          <p:nvSpPr>
            <p:cNvPr id="327" name="Google Shape;327;p14"/>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4"/>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29" name="Google Shape;329;p14"/>
          <p:cNvGrpSpPr/>
          <p:nvPr/>
        </p:nvGrpSpPr>
        <p:grpSpPr>
          <a:xfrm>
            <a:off x="5440639" y="2294769"/>
            <a:ext cx="1326338" cy="995353"/>
            <a:chOff x="9799675" y="3601413"/>
            <a:chExt cx="941400" cy="706475"/>
          </a:xfrm>
        </p:grpSpPr>
        <p:sp>
          <p:nvSpPr>
            <p:cNvPr id="330" name="Google Shape;330;p14"/>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4"/>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32" name="Google Shape;332;p14"/>
          <p:cNvGrpSpPr/>
          <p:nvPr/>
        </p:nvGrpSpPr>
        <p:grpSpPr>
          <a:xfrm>
            <a:off x="7806905" y="2294769"/>
            <a:ext cx="1326338" cy="995353"/>
            <a:chOff x="9799675" y="3601413"/>
            <a:chExt cx="941400" cy="706475"/>
          </a:xfrm>
        </p:grpSpPr>
        <p:sp>
          <p:nvSpPr>
            <p:cNvPr id="333" name="Google Shape;333;p14"/>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4"/>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35" name="Google Shape;335;p14"/>
          <p:cNvGrpSpPr/>
          <p:nvPr/>
        </p:nvGrpSpPr>
        <p:grpSpPr>
          <a:xfrm>
            <a:off x="10173170" y="2294769"/>
            <a:ext cx="1326338" cy="995353"/>
            <a:chOff x="9799675" y="3601413"/>
            <a:chExt cx="941400" cy="706475"/>
          </a:xfrm>
        </p:grpSpPr>
        <p:sp>
          <p:nvSpPr>
            <p:cNvPr id="336" name="Google Shape;336;p14"/>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4"/>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38" name="Google Shape;338;p14"/>
          <p:cNvSpPr/>
          <p:nvPr/>
        </p:nvSpPr>
        <p:spPr>
          <a:xfrm>
            <a:off x="16401" y="10075"/>
            <a:ext cx="121920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4"/>
          <p:cNvSpPr/>
          <p:nvPr/>
        </p:nvSpPr>
        <p:spPr>
          <a:xfrm>
            <a:off x="99488" y="8161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0" name="Google Shape;340;p14"/>
          <p:cNvSpPr/>
          <p:nvPr/>
        </p:nvSpPr>
        <p:spPr>
          <a:xfrm>
            <a:off x="537663" y="8161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4"/>
          <p:cNvSpPr/>
          <p:nvPr/>
        </p:nvSpPr>
        <p:spPr>
          <a:xfrm>
            <a:off x="975838" y="8161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4"/>
          <p:cNvSpPr/>
          <p:nvPr/>
        </p:nvSpPr>
        <p:spPr>
          <a:xfrm>
            <a:off x="609663" y="15361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4"/>
          <p:cNvSpPr/>
          <p:nvPr/>
        </p:nvSpPr>
        <p:spPr>
          <a:xfrm>
            <a:off x="1031438" y="32855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344" name="Google Shape;344;p14"/>
          <p:cNvGrpSpPr/>
          <p:nvPr/>
        </p:nvGrpSpPr>
        <p:grpSpPr>
          <a:xfrm>
            <a:off x="181388" y="168791"/>
            <a:ext cx="196200" cy="196200"/>
            <a:chOff x="2205246" y="-492159"/>
            <a:chExt cx="196200" cy="196200"/>
          </a:xfrm>
        </p:grpSpPr>
        <p:sp>
          <p:nvSpPr>
            <p:cNvPr id="345" name="Google Shape;345;p14"/>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6" name="Google Shape;346;p14"/>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itle">
  <p:cSld name="BLANK_3">
    <p:spTree>
      <p:nvGrpSpPr>
        <p:cNvPr id="1" name="Shape 347"/>
        <p:cNvGrpSpPr/>
        <p:nvPr/>
      </p:nvGrpSpPr>
      <p:grpSpPr>
        <a:xfrm>
          <a:off x="0" y="0"/>
          <a:ext cx="0" cy="0"/>
          <a:chOff x="0" y="0"/>
          <a:chExt cx="0" cy="0"/>
        </a:xfrm>
      </p:grpSpPr>
      <p:sp>
        <p:nvSpPr>
          <p:cNvPr id="348" name="Google Shape;348;p15"/>
          <p:cNvSpPr/>
          <p:nvPr/>
        </p:nvSpPr>
        <p:spPr>
          <a:xfrm>
            <a:off x="0" y="0"/>
            <a:ext cx="12192000" cy="68580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5"/>
          <p:cNvSpPr/>
          <p:nvPr/>
        </p:nvSpPr>
        <p:spPr>
          <a:xfrm>
            <a:off x="16401" y="10075"/>
            <a:ext cx="121920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5"/>
          <p:cNvSpPr/>
          <p:nvPr/>
        </p:nvSpPr>
        <p:spPr>
          <a:xfrm>
            <a:off x="99488" y="8161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51" name="Google Shape;351;p15"/>
          <p:cNvSpPr/>
          <p:nvPr/>
        </p:nvSpPr>
        <p:spPr>
          <a:xfrm>
            <a:off x="537663" y="8161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975838" y="8161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609663" y="15361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1031438" y="32855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355" name="Google Shape;355;p15"/>
          <p:cNvGrpSpPr/>
          <p:nvPr/>
        </p:nvGrpSpPr>
        <p:grpSpPr>
          <a:xfrm>
            <a:off x="181388" y="168791"/>
            <a:ext cx="196200" cy="196200"/>
            <a:chOff x="2205246" y="-492159"/>
            <a:chExt cx="196200" cy="196200"/>
          </a:xfrm>
        </p:grpSpPr>
        <p:sp>
          <p:nvSpPr>
            <p:cNvPr id="356" name="Google Shape;356;p15"/>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7" name="Google Shape;357;p15"/>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58" name="Google Shape;358;p15"/>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59" name="Google Shape;359;p15"/>
          <p:cNvSpPr txBox="1">
            <a:spLocks noGrp="1"/>
          </p:cNvSpPr>
          <p:nvPr>
            <p:ph type="title"/>
          </p:nvPr>
        </p:nvSpPr>
        <p:spPr>
          <a:xfrm>
            <a:off x="415492" y="1160125"/>
            <a:ext cx="11361000" cy="47361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12800"/>
            </a:lvl1pPr>
            <a:lvl2pPr lvl="1" algn="ctr" rtl="0">
              <a:spcBef>
                <a:spcPts val="0"/>
              </a:spcBef>
              <a:spcAft>
                <a:spcPts val="0"/>
              </a:spcAft>
              <a:buNone/>
              <a:defRPr sz="12800"/>
            </a:lvl2pPr>
            <a:lvl3pPr lvl="2" algn="ctr" rtl="0">
              <a:spcBef>
                <a:spcPts val="0"/>
              </a:spcBef>
              <a:spcAft>
                <a:spcPts val="0"/>
              </a:spcAft>
              <a:buNone/>
              <a:defRPr sz="12800"/>
            </a:lvl3pPr>
            <a:lvl4pPr lvl="3" algn="ctr" rtl="0">
              <a:spcBef>
                <a:spcPts val="0"/>
              </a:spcBef>
              <a:spcAft>
                <a:spcPts val="0"/>
              </a:spcAft>
              <a:buNone/>
              <a:defRPr sz="12800"/>
            </a:lvl4pPr>
            <a:lvl5pPr lvl="4" algn="ctr" rtl="0">
              <a:spcBef>
                <a:spcPts val="0"/>
              </a:spcBef>
              <a:spcAft>
                <a:spcPts val="0"/>
              </a:spcAft>
              <a:buNone/>
              <a:defRPr sz="12800"/>
            </a:lvl5pPr>
            <a:lvl6pPr lvl="5" algn="ctr" rtl="0">
              <a:spcBef>
                <a:spcPts val="0"/>
              </a:spcBef>
              <a:spcAft>
                <a:spcPts val="0"/>
              </a:spcAft>
              <a:buNone/>
              <a:defRPr sz="12800"/>
            </a:lvl6pPr>
            <a:lvl7pPr lvl="6" algn="ctr" rtl="0">
              <a:spcBef>
                <a:spcPts val="0"/>
              </a:spcBef>
              <a:spcAft>
                <a:spcPts val="0"/>
              </a:spcAft>
              <a:buNone/>
              <a:defRPr sz="12800"/>
            </a:lvl7pPr>
            <a:lvl8pPr lvl="7" algn="ctr" rtl="0">
              <a:spcBef>
                <a:spcPts val="0"/>
              </a:spcBef>
              <a:spcAft>
                <a:spcPts val="0"/>
              </a:spcAft>
              <a:buNone/>
              <a:defRPr sz="12800"/>
            </a:lvl8pPr>
            <a:lvl9pPr lvl="8" algn="ctr" rtl="0">
              <a:spcBef>
                <a:spcPts val="0"/>
              </a:spcBef>
              <a:spcAft>
                <a:spcPts val="0"/>
              </a:spcAft>
              <a:buNone/>
              <a:defRPr sz="12800"/>
            </a:lvl9pPr>
          </a:lstStyle>
          <a:p>
            <a:endParaRPr/>
          </a:p>
        </p:txBody>
      </p:sp>
      <p:sp>
        <p:nvSpPr>
          <p:cNvPr id="360" name="Google Shape;360;p15"/>
          <p:cNvSpPr txBox="1"/>
          <p:nvPr/>
        </p:nvSpPr>
        <p:spPr>
          <a:xfrm rot="5400000">
            <a:off x="-632925" y="1104725"/>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1"/>
                </a:solidFill>
                <a:latin typeface="Barlow Condensed"/>
                <a:ea typeface="Barlow Condensed"/>
                <a:cs typeface="Barlow Condensed"/>
                <a:sym typeface="Barlow Condensed"/>
              </a:rPr>
              <a:t>SLIDESMANIA.COM</a:t>
            </a:r>
            <a:endParaRPr>
              <a:solidFill>
                <a:schemeClr val="accent1"/>
              </a:solidFill>
              <a:latin typeface="Barlow Condensed"/>
              <a:ea typeface="Barlow Condensed"/>
              <a:cs typeface="Barlow Condensed"/>
              <a:sym typeface="Barlow Condense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ubtitle">
  <p:cSld name="BLANK_2">
    <p:spTree>
      <p:nvGrpSpPr>
        <p:cNvPr id="1" name="Shape 361"/>
        <p:cNvGrpSpPr/>
        <p:nvPr/>
      </p:nvGrpSpPr>
      <p:grpSpPr>
        <a:xfrm>
          <a:off x="0" y="0"/>
          <a:ext cx="0" cy="0"/>
          <a:chOff x="0" y="0"/>
          <a:chExt cx="0" cy="0"/>
        </a:xfrm>
      </p:grpSpPr>
      <p:graphicFrame>
        <p:nvGraphicFramePr>
          <p:cNvPr id="362" name="Google Shape;362;p16"/>
          <p:cNvGraphicFramePr/>
          <p:nvPr/>
        </p:nvGraphicFramePr>
        <p:xfrm>
          <a:off x="-152925" y="4252800"/>
          <a:ext cx="22971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363" name="Google Shape;363;p16"/>
          <p:cNvSpPr/>
          <p:nvPr/>
        </p:nvSpPr>
        <p:spPr>
          <a:xfrm>
            <a:off x="432300" y="456425"/>
            <a:ext cx="7632900" cy="59646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6"/>
          <p:cNvSpPr/>
          <p:nvPr/>
        </p:nvSpPr>
        <p:spPr>
          <a:xfrm>
            <a:off x="454380" y="466500"/>
            <a:ext cx="76329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365" name="Google Shape;365;p16"/>
          <p:cNvGraphicFramePr/>
          <p:nvPr/>
        </p:nvGraphicFramePr>
        <p:xfrm>
          <a:off x="9393125" y="-168900"/>
          <a:ext cx="30628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366" name="Google Shape;366;p16"/>
          <p:cNvSpPr/>
          <p:nvPr/>
        </p:nvSpPr>
        <p:spPr>
          <a:xfrm>
            <a:off x="5333750" y="253050"/>
            <a:ext cx="6395400" cy="63519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6"/>
          <p:cNvSpPr/>
          <p:nvPr/>
        </p:nvSpPr>
        <p:spPr>
          <a:xfrm>
            <a:off x="5343865" y="263125"/>
            <a:ext cx="63954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6"/>
          <p:cNvSpPr/>
          <p:nvPr/>
        </p:nvSpPr>
        <p:spPr>
          <a:xfrm>
            <a:off x="5427425" y="3346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69" name="Google Shape;369;p16"/>
          <p:cNvSpPr/>
          <p:nvPr/>
        </p:nvSpPr>
        <p:spPr>
          <a:xfrm>
            <a:off x="5865600" y="3346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6"/>
          <p:cNvSpPr/>
          <p:nvPr/>
        </p:nvSpPr>
        <p:spPr>
          <a:xfrm>
            <a:off x="6303775" y="3346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6"/>
          <p:cNvSpPr/>
          <p:nvPr/>
        </p:nvSpPr>
        <p:spPr>
          <a:xfrm>
            <a:off x="5937600" y="4066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6"/>
          <p:cNvSpPr/>
          <p:nvPr/>
        </p:nvSpPr>
        <p:spPr>
          <a:xfrm>
            <a:off x="6359375" y="5816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373" name="Google Shape;373;p16"/>
          <p:cNvGrpSpPr/>
          <p:nvPr/>
        </p:nvGrpSpPr>
        <p:grpSpPr>
          <a:xfrm>
            <a:off x="5509325" y="421841"/>
            <a:ext cx="196200" cy="196200"/>
            <a:chOff x="2205246" y="-492159"/>
            <a:chExt cx="196200" cy="196200"/>
          </a:xfrm>
        </p:grpSpPr>
        <p:sp>
          <p:nvSpPr>
            <p:cNvPr id="374" name="Google Shape;374;p16"/>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75" name="Google Shape;375;p16"/>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76" name="Google Shape;376;p16"/>
          <p:cNvSpPr/>
          <p:nvPr/>
        </p:nvSpPr>
        <p:spPr>
          <a:xfrm>
            <a:off x="525963" y="538038"/>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77" name="Google Shape;377;p16"/>
          <p:cNvSpPr/>
          <p:nvPr/>
        </p:nvSpPr>
        <p:spPr>
          <a:xfrm>
            <a:off x="964138" y="538038"/>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6"/>
          <p:cNvSpPr/>
          <p:nvPr/>
        </p:nvSpPr>
        <p:spPr>
          <a:xfrm>
            <a:off x="1402313" y="538038"/>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a:off x="1036138" y="610038"/>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6"/>
          <p:cNvSpPr/>
          <p:nvPr/>
        </p:nvSpPr>
        <p:spPr>
          <a:xfrm>
            <a:off x="1457913" y="784975"/>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381" name="Google Shape;381;p16"/>
          <p:cNvGrpSpPr/>
          <p:nvPr/>
        </p:nvGrpSpPr>
        <p:grpSpPr>
          <a:xfrm>
            <a:off x="607862" y="625216"/>
            <a:ext cx="196200" cy="196200"/>
            <a:chOff x="2205246" y="-492159"/>
            <a:chExt cx="196200" cy="196200"/>
          </a:xfrm>
        </p:grpSpPr>
        <p:sp>
          <p:nvSpPr>
            <p:cNvPr id="382" name="Google Shape;382;p16"/>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83" name="Google Shape;383;p16"/>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84" name="Google Shape;384;p16"/>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85" name="Google Shape;385;p16"/>
          <p:cNvSpPr txBox="1">
            <a:spLocks noGrp="1"/>
          </p:cNvSpPr>
          <p:nvPr>
            <p:ph type="title"/>
          </p:nvPr>
        </p:nvSpPr>
        <p:spPr>
          <a:xfrm>
            <a:off x="759901" y="1724450"/>
            <a:ext cx="3860100" cy="1976400"/>
          </a:xfrm>
          <a:prstGeom prst="rect">
            <a:avLst/>
          </a:prstGeom>
        </p:spPr>
        <p:txBody>
          <a:bodyPr spcFirstLastPara="1" wrap="square" lIns="121900" tIns="121900" rIns="121900" bIns="121900" anchor="b" anchorCtr="0">
            <a:no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386" name="Google Shape;386;p16"/>
          <p:cNvSpPr txBox="1">
            <a:spLocks noGrp="1"/>
          </p:cNvSpPr>
          <p:nvPr>
            <p:ph type="subTitle" idx="1"/>
          </p:nvPr>
        </p:nvSpPr>
        <p:spPr>
          <a:xfrm>
            <a:off x="804050" y="3901200"/>
            <a:ext cx="3860100" cy="2190300"/>
          </a:xfrm>
          <a:prstGeom prst="rect">
            <a:avLst/>
          </a:prstGeom>
        </p:spPr>
        <p:txBody>
          <a:bodyPr spcFirstLastPara="1" wrap="square" lIns="121900" tIns="121900" rIns="121900" bIns="121900" anchor="t" anchorCtr="0">
            <a:noAutofit/>
          </a:bodyPr>
          <a:lstStyle>
            <a:lvl1pPr lvl="0" rtl="0">
              <a:lnSpc>
                <a:spcPct val="100000"/>
              </a:lnSpc>
              <a:spcBef>
                <a:spcPts val="0"/>
              </a:spcBef>
              <a:spcAft>
                <a:spcPts val="0"/>
              </a:spcAft>
              <a:buSzPts val="2400"/>
              <a:buNone/>
              <a:defRPr/>
            </a:lvl1pPr>
            <a:lvl2pPr lvl="1" rtl="0">
              <a:lnSpc>
                <a:spcPct val="100000"/>
              </a:lnSpc>
              <a:spcBef>
                <a:spcPts val="0"/>
              </a:spcBef>
              <a:spcAft>
                <a:spcPts val="0"/>
              </a:spcAft>
              <a:buSzPts val="2400"/>
              <a:buNone/>
              <a:defRPr/>
            </a:lvl2pPr>
            <a:lvl3pPr lvl="2" rtl="0">
              <a:lnSpc>
                <a:spcPct val="100000"/>
              </a:lnSpc>
              <a:spcBef>
                <a:spcPts val="0"/>
              </a:spcBef>
              <a:spcAft>
                <a:spcPts val="0"/>
              </a:spcAft>
              <a:buSzPts val="2400"/>
              <a:buNone/>
              <a:defRPr/>
            </a:lvl3pPr>
            <a:lvl4pPr lvl="3" rtl="0">
              <a:lnSpc>
                <a:spcPct val="100000"/>
              </a:lnSpc>
              <a:spcBef>
                <a:spcPts val="0"/>
              </a:spcBef>
              <a:spcAft>
                <a:spcPts val="0"/>
              </a:spcAft>
              <a:buSzPts val="2400"/>
              <a:buNone/>
              <a:defRPr/>
            </a:lvl4pPr>
            <a:lvl5pPr lvl="4" rtl="0">
              <a:lnSpc>
                <a:spcPct val="100000"/>
              </a:lnSpc>
              <a:spcBef>
                <a:spcPts val="0"/>
              </a:spcBef>
              <a:spcAft>
                <a:spcPts val="0"/>
              </a:spcAft>
              <a:buSzPts val="2400"/>
              <a:buNone/>
              <a:defRPr/>
            </a:lvl5pPr>
            <a:lvl6pPr lvl="5" rtl="0">
              <a:lnSpc>
                <a:spcPct val="100000"/>
              </a:lnSpc>
              <a:spcBef>
                <a:spcPts val="0"/>
              </a:spcBef>
              <a:spcAft>
                <a:spcPts val="0"/>
              </a:spcAft>
              <a:buSzPts val="2400"/>
              <a:buNone/>
              <a:defRPr/>
            </a:lvl6pPr>
            <a:lvl7pPr lvl="6" rtl="0">
              <a:lnSpc>
                <a:spcPct val="100000"/>
              </a:lnSpc>
              <a:spcBef>
                <a:spcPts val="0"/>
              </a:spcBef>
              <a:spcAft>
                <a:spcPts val="0"/>
              </a:spcAft>
              <a:buSzPts val="2400"/>
              <a:buNone/>
              <a:defRPr/>
            </a:lvl7pPr>
            <a:lvl8pPr lvl="7" rtl="0">
              <a:lnSpc>
                <a:spcPct val="100000"/>
              </a:lnSpc>
              <a:spcBef>
                <a:spcPts val="0"/>
              </a:spcBef>
              <a:spcAft>
                <a:spcPts val="0"/>
              </a:spcAft>
              <a:buSzPts val="2400"/>
              <a:buNone/>
              <a:defRPr/>
            </a:lvl8pPr>
            <a:lvl9pPr lvl="8" rtl="0">
              <a:lnSpc>
                <a:spcPct val="100000"/>
              </a:lnSpc>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
        <p:cNvGrpSpPr/>
        <p:nvPr/>
      </p:nvGrpSpPr>
      <p:grpSpPr>
        <a:xfrm>
          <a:off x="0" y="0"/>
          <a:ext cx="0" cy="0"/>
          <a:chOff x="0" y="0"/>
          <a:chExt cx="0" cy="0"/>
        </a:xfrm>
      </p:grpSpPr>
      <p:graphicFrame>
        <p:nvGraphicFramePr>
          <p:cNvPr id="52" name="Google Shape;52;p3"/>
          <p:cNvGraphicFramePr/>
          <p:nvPr/>
        </p:nvGraphicFramePr>
        <p:xfrm>
          <a:off x="9393125" y="-168900"/>
          <a:ext cx="30628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53" name="Google Shape;53;p3"/>
          <p:cNvGraphicFramePr/>
          <p:nvPr/>
        </p:nvGraphicFramePr>
        <p:xfrm>
          <a:off x="-152925" y="4252800"/>
          <a:ext cx="22971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54" name="Google Shape;54;p3"/>
          <p:cNvSpPr/>
          <p:nvPr/>
        </p:nvSpPr>
        <p:spPr>
          <a:xfrm>
            <a:off x="488600" y="518650"/>
            <a:ext cx="10383300" cy="48834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5022" y="528725"/>
            <a:ext cx="103833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582275"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57" name="Google Shape;57;p3"/>
          <p:cNvSpPr/>
          <p:nvPr/>
        </p:nvSpPr>
        <p:spPr>
          <a:xfrm>
            <a:off x="1020450"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1458625"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1092450" y="6722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514225" y="8472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61" name="Google Shape;61;p3"/>
          <p:cNvGrpSpPr/>
          <p:nvPr/>
        </p:nvGrpSpPr>
        <p:grpSpPr>
          <a:xfrm>
            <a:off x="664175" y="687441"/>
            <a:ext cx="196200" cy="196200"/>
            <a:chOff x="2205246" y="-492159"/>
            <a:chExt cx="196200" cy="196200"/>
          </a:xfrm>
        </p:grpSpPr>
        <p:sp>
          <p:nvSpPr>
            <p:cNvPr id="62" name="Google Shape;62;p3"/>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 name="Google Shape;63;p3"/>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64" name="Google Shape;64;p3"/>
          <p:cNvSpPr/>
          <p:nvPr/>
        </p:nvSpPr>
        <p:spPr>
          <a:xfrm>
            <a:off x="1190574" y="1512950"/>
            <a:ext cx="10366800" cy="4883400"/>
          </a:xfrm>
          <a:prstGeom prst="rect">
            <a:avLst/>
          </a:prstGeom>
          <a:solidFill>
            <a:schemeClr val="dk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190574" y="1523025"/>
            <a:ext cx="10366800" cy="513900"/>
          </a:xfrm>
          <a:prstGeom prst="rect">
            <a:avLst/>
          </a:prstGeom>
          <a:solidFill>
            <a:srgbClr val="F3F3F3"/>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281863" y="1594563"/>
            <a:ext cx="360000" cy="3600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67" name="Google Shape;67;p3"/>
          <p:cNvSpPr/>
          <p:nvPr/>
        </p:nvSpPr>
        <p:spPr>
          <a:xfrm>
            <a:off x="1720038" y="1594563"/>
            <a:ext cx="360000" cy="3600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2158213" y="1594563"/>
            <a:ext cx="360000" cy="3600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792038" y="16665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2213813" y="18415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71" name="Google Shape;71;p3"/>
          <p:cNvGrpSpPr/>
          <p:nvPr/>
        </p:nvGrpSpPr>
        <p:grpSpPr>
          <a:xfrm>
            <a:off x="1363762" y="1681741"/>
            <a:ext cx="196200" cy="196200"/>
            <a:chOff x="2205246" y="-492159"/>
            <a:chExt cx="196200" cy="196200"/>
          </a:xfrm>
        </p:grpSpPr>
        <p:sp>
          <p:nvSpPr>
            <p:cNvPr id="72" name="Google Shape;72;p3"/>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 name="Google Shape;73;p3"/>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74" name="Google Shape;74;p3"/>
          <p:cNvSpPr txBox="1">
            <a:spLocks noGrp="1"/>
          </p:cNvSpPr>
          <p:nvPr>
            <p:ph type="title"/>
          </p:nvPr>
        </p:nvSpPr>
        <p:spPr>
          <a:xfrm>
            <a:off x="1720050" y="2517325"/>
            <a:ext cx="9387900" cy="3304200"/>
          </a:xfrm>
          <a:prstGeom prst="rect">
            <a:avLst/>
          </a:prstGeom>
        </p:spPr>
        <p:txBody>
          <a:bodyPr spcFirstLastPara="1" wrap="square" lIns="121900" tIns="121900" rIns="121900" bIns="121900" anchor="ctr" anchorCtr="0">
            <a:noAutofit/>
          </a:bodyPr>
          <a:lstStyle>
            <a:lvl1pPr lvl="0" algn="ctr">
              <a:spcBef>
                <a:spcPts val="0"/>
              </a:spcBef>
              <a:spcAft>
                <a:spcPts val="0"/>
              </a:spcAft>
              <a:buClr>
                <a:srgbClr val="F3F3F3"/>
              </a:buClr>
              <a:buSzPts val="4800"/>
              <a:buNone/>
              <a:defRPr sz="4800">
                <a:solidFill>
                  <a:srgbClr val="F3F3F3"/>
                </a:solidFill>
              </a:defRPr>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75" name="Google Shape;75;p3"/>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76" name="Google Shape;76;p3"/>
          <p:cNvSpPr/>
          <p:nvPr/>
        </p:nvSpPr>
        <p:spPr>
          <a:xfrm>
            <a:off x="11220144" y="6120975"/>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rgbClr val="F3F3F3"/>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7"/>
        <p:cNvGrpSpPr/>
        <p:nvPr/>
      </p:nvGrpSpPr>
      <p:grpSpPr>
        <a:xfrm>
          <a:off x="0" y="0"/>
          <a:ext cx="0" cy="0"/>
          <a:chOff x="0" y="0"/>
          <a:chExt cx="0" cy="0"/>
        </a:xfrm>
      </p:grpSpPr>
      <p:graphicFrame>
        <p:nvGraphicFramePr>
          <p:cNvPr id="78" name="Google Shape;78;p4"/>
          <p:cNvGraphicFramePr/>
          <p:nvPr/>
        </p:nvGraphicFramePr>
        <p:xfrm>
          <a:off x="9393125" y="-168900"/>
          <a:ext cx="30628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79" name="Google Shape;79;p4"/>
          <p:cNvGraphicFramePr/>
          <p:nvPr/>
        </p:nvGraphicFramePr>
        <p:xfrm>
          <a:off x="-152925" y="4252800"/>
          <a:ext cx="22971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80" name="Google Shape;80;p4"/>
          <p:cNvSpPr/>
          <p:nvPr/>
        </p:nvSpPr>
        <p:spPr>
          <a:xfrm>
            <a:off x="488600" y="518650"/>
            <a:ext cx="10383300" cy="48834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505022" y="528725"/>
            <a:ext cx="103833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582275"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 name="Google Shape;83;p4"/>
          <p:cNvSpPr/>
          <p:nvPr/>
        </p:nvSpPr>
        <p:spPr>
          <a:xfrm>
            <a:off x="1020450"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1458625"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1092450" y="6722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1514225" y="8472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87" name="Google Shape;87;p4"/>
          <p:cNvGrpSpPr/>
          <p:nvPr/>
        </p:nvGrpSpPr>
        <p:grpSpPr>
          <a:xfrm>
            <a:off x="664175" y="687441"/>
            <a:ext cx="196200" cy="196200"/>
            <a:chOff x="2205246" y="-492159"/>
            <a:chExt cx="196200" cy="196200"/>
          </a:xfrm>
        </p:grpSpPr>
        <p:sp>
          <p:nvSpPr>
            <p:cNvPr id="88" name="Google Shape;88;p4"/>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9" name="Google Shape;89;p4"/>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0" name="Google Shape;90;p4"/>
          <p:cNvSpPr/>
          <p:nvPr/>
        </p:nvSpPr>
        <p:spPr>
          <a:xfrm>
            <a:off x="1182374" y="1512950"/>
            <a:ext cx="10366800" cy="48834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1198770" y="1523025"/>
            <a:ext cx="103668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128186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 name="Google Shape;93;p4"/>
          <p:cNvSpPr/>
          <p:nvPr/>
        </p:nvSpPr>
        <p:spPr>
          <a:xfrm>
            <a:off x="1720038"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215821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1792038" y="16665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2213813" y="18415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97" name="Google Shape;97;p4"/>
          <p:cNvGrpSpPr/>
          <p:nvPr/>
        </p:nvGrpSpPr>
        <p:grpSpPr>
          <a:xfrm>
            <a:off x="1363762" y="1681741"/>
            <a:ext cx="196200" cy="196200"/>
            <a:chOff x="2205246" y="-492159"/>
            <a:chExt cx="196200" cy="196200"/>
          </a:xfrm>
        </p:grpSpPr>
        <p:sp>
          <p:nvSpPr>
            <p:cNvPr id="98" name="Google Shape;98;p4"/>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 name="Google Shape;99;p4"/>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0" name="Google Shape;100;p4"/>
          <p:cNvSpPr txBox="1">
            <a:spLocks noGrp="1"/>
          </p:cNvSpPr>
          <p:nvPr>
            <p:ph type="title"/>
          </p:nvPr>
        </p:nvSpPr>
        <p:spPr>
          <a:xfrm>
            <a:off x="1514225" y="2314625"/>
            <a:ext cx="9685500" cy="1031700"/>
          </a:xfrm>
          <a:prstGeom prst="rect">
            <a:avLst/>
          </a:prstGeom>
        </p:spPr>
        <p:txBody>
          <a:bodyPr spcFirstLastPara="1" wrap="square" lIns="121900" tIns="121900" rIns="121900" bIns="121900" anchor="t" anchorCtr="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101" name="Google Shape;101;p4"/>
          <p:cNvSpPr txBox="1">
            <a:spLocks noGrp="1"/>
          </p:cNvSpPr>
          <p:nvPr>
            <p:ph type="body" idx="1"/>
          </p:nvPr>
        </p:nvSpPr>
        <p:spPr>
          <a:xfrm>
            <a:off x="1514225" y="3834077"/>
            <a:ext cx="9685500" cy="2257800"/>
          </a:xfrm>
          <a:prstGeom prst="rect">
            <a:avLst/>
          </a:prstGeom>
        </p:spPr>
        <p:txBody>
          <a:bodyPr spcFirstLastPara="1" wrap="square" lIns="121900" tIns="121900" rIns="121900" bIns="121900" anchor="t" anchorCtr="0">
            <a:noAutofit/>
          </a:bodyPr>
          <a:lstStyle>
            <a:lvl1pPr marL="457200" lvl="0" indent="-381000">
              <a:spcBef>
                <a:spcPts val="0"/>
              </a:spcBef>
              <a:spcAft>
                <a:spcPts val="0"/>
              </a:spcAft>
              <a:buSzPts val="2400"/>
              <a:buChar char="●"/>
              <a:defRPr/>
            </a:lvl1pPr>
            <a:lvl2pPr marL="914400" lvl="1" indent="-381000">
              <a:spcBef>
                <a:spcPts val="2100"/>
              </a:spcBef>
              <a:spcAft>
                <a:spcPts val="0"/>
              </a:spcAft>
              <a:buSzPts val="2400"/>
              <a:buChar char="○"/>
              <a:defRPr/>
            </a:lvl2pPr>
            <a:lvl3pPr marL="1371600" lvl="2" indent="-381000">
              <a:spcBef>
                <a:spcPts val="2100"/>
              </a:spcBef>
              <a:spcAft>
                <a:spcPts val="0"/>
              </a:spcAft>
              <a:buSzPts val="2400"/>
              <a:buChar char="■"/>
              <a:defRPr/>
            </a:lvl3pPr>
            <a:lvl4pPr marL="1828800" lvl="3" indent="-381000">
              <a:spcBef>
                <a:spcPts val="2100"/>
              </a:spcBef>
              <a:spcAft>
                <a:spcPts val="0"/>
              </a:spcAft>
              <a:buSzPts val="2400"/>
              <a:buChar char="●"/>
              <a:defRPr/>
            </a:lvl4pPr>
            <a:lvl5pPr marL="2286000" lvl="4" indent="-381000">
              <a:spcBef>
                <a:spcPts val="2100"/>
              </a:spcBef>
              <a:spcAft>
                <a:spcPts val="0"/>
              </a:spcAft>
              <a:buSzPts val="2400"/>
              <a:buChar char="○"/>
              <a:defRPr/>
            </a:lvl5pPr>
            <a:lvl6pPr marL="2743200" lvl="5" indent="-381000">
              <a:spcBef>
                <a:spcPts val="2100"/>
              </a:spcBef>
              <a:spcAft>
                <a:spcPts val="0"/>
              </a:spcAft>
              <a:buSzPts val="2400"/>
              <a:buChar char="■"/>
              <a:defRPr/>
            </a:lvl6pPr>
            <a:lvl7pPr marL="3200400" lvl="6" indent="-381000">
              <a:spcBef>
                <a:spcPts val="2100"/>
              </a:spcBef>
              <a:spcAft>
                <a:spcPts val="0"/>
              </a:spcAft>
              <a:buSzPts val="2400"/>
              <a:buChar char="●"/>
              <a:defRPr/>
            </a:lvl7pPr>
            <a:lvl8pPr marL="3657600" lvl="7" indent="-381000">
              <a:spcBef>
                <a:spcPts val="2100"/>
              </a:spcBef>
              <a:spcAft>
                <a:spcPts val="0"/>
              </a:spcAft>
              <a:buSzPts val="2400"/>
              <a:buChar char="○"/>
              <a:defRPr/>
            </a:lvl8pPr>
            <a:lvl9pPr marL="4114800" lvl="8" indent="-381000">
              <a:spcBef>
                <a:spcPts val="2100"/>
              </a:spcBef>
              <a:spcAft>
                <a:spcPts val="2100"/>
              </a:spcAft>
              <a:buSzPts val="2400"/>
              <a:buChar char="■"/>
              <a:defRPr/>
            </a:lvl9pPr>
          </a:lstStyle>
          <a:p>
            <a:endParaRPr/>
          </a:p>
        </p:txBody>
      </p:sp>
      <p:sp>
        <p:nvSpPr>
          <p:cNvPr id="102" name="Google Shape;102;p4"/>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grpSp>
        <p:nvGrpSpPr>
          <p:cNvPr id="103" name="Google Shape;103;p4"/>
          <p:cNvGrpSpPr/>
          <p:nvPr/>
        </p:nvGrpSpPr>
        <p:grpSpPr>
          <a:xfrm>
            <a:off x="10687372" y="5537347"/>
            <a:ext cx="1061241" cy="1040222"/>
            <a:chOff x="4568697" y="5245097"/>
            <a:chExt cx="1061241" cy="1040222"/>
          </a:xfrm>
        </p:grpSpPr>
        <p:grpSp>
          <p:nvGrpSpPr>
            <p:cNvPr id="104" name="Google Shape;104;p4"/>
            <p:cNvGrpSpPr/>
            <p:nvPr/>
          </p:nvGrpSpPr>
          <p:grpSpPr>
            <a:xfrm>
              <a:off x="4568697" y="5245097"/>
              <a:ext cx="719170" cy="701656"/>
              <a:chOff x="7044125" y="4266813"/>
              <a:chExt cx="1967095" cy="1919190"/>
            </a:xfrm>
          </p:grpSpPr>
          <p:sp>
            <p:nvSpPr>
              <p:cNvPr id="105" name="Google Shape;105;p4"/>
              <p:cNvSpPr/>
              <p:nvPr/>
            </p:nvSpPr>
            <p:spPr>
              <a:xfrm>
                <a:off x="7271874" y="4466242"/>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7780013" y="4266813"/>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 name="Google Shape;107;p4"/>
              <p:cNvSpPr/>
              <p:nvPr/>
            </p:nvSpPr>
            <p:spPr>
              <a:xfrm>
                <a:off x="8288165" y="4474492"/>
                <a:ext cx="495300" cy="507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8" name="Google Shape;108;p4"/>
              <p:cNvSpPr/>
              <p:nvPr/>
            </p:nvSpPr>
            <p:spPr>
              <a:xfrm>
                <a:off x="8515920" y="4982390"/>
                <a:ext cx="495300" cy="507900"/>
              </a:xfrm>
              <a:prstGeom prst="ellipse">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9" name="Google Shape;109;p4"/>
              <p:cNvSpPr/>
              <p:nvPr/>
            </p:nvSpPr>
            <p:spPr>
              <a:xfrm>
                <a:off x="8288181" y="5498557"/>
                <a:ext cx="495300" cy="507900"/>
              </a:xfrm>
              <a:prstGeom prst="ellipse">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 name="Google Shape;110;p4"/>
              <p:cNvSpPr/>
              <p:nvPr/>
            </p:nvSpPr>
            <p:spPr>
              <a:xfrm>
                <a:off x="7780013" y="5678102"/>
                <a:ext cx="495300" cy="507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 name="Google Shape;111;p4"/>
              <p:cNvSpPr/>
              <p:nvPr/>
            </p:nvSpPr>
            <p:spPr>
              <a:xfrm>
                <a:off x="7271880" y="5498539"/>
                <a:ext cx="495300" cy="507900"/>
              </a:xfrm>
              <a:prstGeom prst="ellipse">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2" name="Google Shape;112;p4"/>
              <p:cNvSpPr/>
              <p:nvPr/>
            </p:nvSpPr>
            <p:spPr>
              <a:xfrm>
                <a:off x="7044125" y="4982408"/>
                <a:ext cx="495300" cy="507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4"/>
            <p:cNvSpPr/>
            <p:nvPr/>
          </p:nvSpPr>
          <p:spPr>
            <a:xfrm>
              <a:off x="5116044" y="5771425"/>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chemeClr val="accent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4"/>
        <p:cNvGrpSpPr/>
        <p:nvPr/>
      </p:nvGrpSpPr>
      <p:grpSpPr>
        <a:xfrm>
          <a:off x="0" y="0"/>
          <a:ext cx="0" cy="0"/>
          <a:chOff x="0" y="0"/>
          <a:chExt cx="0" cy="0"/>
        </a:xfrm>
      </p:grpSpPr>
      <p:graphicFrame>
        <p:nvGraphicFramePr>
          <p:cNvPr id="115" name="Google Shape;115;p5"/>
          <p:cNvGraphicFramePr/>
          <p:nvPr/>
        </p:nvGraphicFramePr>
        <p:xfrm>
          <a:off x="9393125" y="-168900"/>
          <a:ext cx="30628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116" name="Google Shape;116;p5"/>
          <p:cNvGraphicFramePr/>
          <p:nvPr/>
        </p:nvGraphicFramePr>
        <p:xfrm>
          <a:off x="-152925" y="4252800"/>
          <a:ext cx="22971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117" name="Google Shape;117;p5"/>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18" name="Google Shape;118;p5"/>
          <p:cNvSpPr/>
          <p:nvPr/>
        </p:nvSpPr>
        <p:spPr>
          <a:xfrm>
            <a:off x="232300" y="170825"/>
            <a:ext cx="7287000" cy="63519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43825" y="180900"/>
            <a:ext cx="72870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325975" y="252438"/>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1" name="Google Shape;121;p5"/>
          <p:cNvSpPr/>
          <p:nvPr/>
        </p:nvSpPr>
        <p:spPr>
          <a:xfrm>
            <a:off x="764150" y="252438"/>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1202325" y="252438"/>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836150" y="324438"/>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1257925" y="499375"/>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25" name="Google Shape;125;p5"/>
          <p:cNvGrpSpPr/>
          <p:nvPr/>
        </p:nvGrpSpPr>
        <p:grpSpPr>
          <a:xfrm>
            <a:off x="407875" y="339616"/>
            <a:ext cx="196200" cy="196200"/>
            <a:chOff x="2205246" y="-492159"/>
            <a:chExt cx="196200" cy="196200"/>
          </a:xfrm>
        </p:grpSpPr>
        <p:sp>
          <p:nvSpPr>
            <p:cNvPr id="126" name="Google Shape;126;p5"/>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 name="Google Shape;127;p5"/>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28" name="Google Shape;128;p5"/>
          <p:cNvSpPr/>
          <p:nvPr/>
        </p:nvSpPr>
        <p:spPr>
          <a:xfrm>
            <a:off x="4478063" y="1372525"/>
            <a:ext cx="7287000" cy="48834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4489588" y="1382600"/>
            <a:ext cx="72870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4571738" y="1454138"/>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1" name="Google Shape;131;p5"/>
          <p:cNvSpPr/>
          <p:nvPr/>
        </p:nvSpPr>
        <p:spPr>
          <a:xfrm>
            <a:off x="5009913" y="1454138"/>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5448088" y="1454138"/>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5081913" y="1526138"/>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5503688" y="1701075"/>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35" name="Google Shape;135;p5"/>
          <p:cNvGrpSpPr/>
          <p:nvPr/>
        </p:nvGrpSpPr>
        <p:grpSpPr>
          <a:xfrm>
            <a:off x="4653638" y="1541316"/>
            <a:ext cx="196200" cy="196200"/>
            <a:chOff x="2205246" y="-492159"/>
            <a:chExt cx="196200" cy="196200"/>
          </a:xfrm>
        </p:grpSpPr>
        <p:sp>
          <p:nvSpPr>
            <p:cNvPr id="136" name="Google Shape;136;p5"/>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 name="Google Shape;137;p5"/>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38" name="Google Shape;138;p5"/>
          <p:cNvSpPr txBox="1">
            <a:spLocks noGrp="1"/>
          </p:cNvSpPr>
          <p:nvPr>
            <p:ph type="title"/>
          </p:nvPr>
        </p:nvSpPr>
        <p:spPr>
          <a:xfrm>
            <a:off x="4849850" y="2186625"/>
            <a:ext cx="6697500" cy="763500"/>
          </a:xfrm>
          <a:prstGeom prst="rect">
            <a:avLst/>
          </a:prstGeom>
        </p:spPr>
        <p:txBody>
          <a:bodyPr spcFirstLastPara="1" wrap="square" lIns="121900" tIns="121900" rIns="121900" bIns="121900" anchor="t" anchorCtr="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139" name="Google Shape;139;p5"/>
          <p:cNvSpPr txBox="1">
            <a:spLocks noGrp="1"/>
          </p:cNvSpPr>
          <p:nvPr>
            <p:ph type="body" idx="1"/>
          </p:nvPr>
        </p:nvSpPr>
        <p:spPr>
          <a:xfrm>
            <a:off x="415600" y="1208425"/>
            <a:ext cx="3639900" cy="4883400"/>
          </a:xfrm>
          <a:prstGeom prst="rect">
            <a:avLst/>
          </a:prstGeom>
        </p:spPr>
        <p:txBody>
          <a:bodyPr spcFirstLastPara="1" wrap="square" lIns="121900" tIns="121900" rIns="121900" bIns="121900" anchor="t" anchorCtr="0">
            <a:noAutofit/>
          </a:bodyPr>
          <a:lstStyle>
            <a:lvl1pPr marL="457200" lvl="0" indent="-361950">
              <a:spcBef>
                <a:spcPts val="0"/>
              </a:spcBef>
              <a:spcAft>
                <a:spcPts val="0"/>
              </a:spcAft>
              <a:buSzPts val="2100"/>
              <a:buChar char="●"/>
              <a:defRPr sz="2100"/>
            </a:lvl1pPr>
            <a:lvl2pPr marL="914400" lvl="1" indent="-361950">
              <a:spcBef>
                <a:spcPts val="2100"/>
              </a:spcBef>
              <a:spcAft>
                <a:spcPts val="0"/>
              </a:spcAft>
              <a:buSzPts val="2100"/>
              <a:buChar char="○"/>
              <a:defRPr sz="2100"/>
            </a:lvl2pPr>
            <a:lvl3pPr marL="1371600" lvl="2" indent="-361950">
              <a:spcBef>
                <a:spcPts val="2100"/>
              </a:spcBef>
              <a:spcAft>
                <a:spcPts val="0"/>
              </a:spcAft>
              <a:buSzPts val="2100"/>
              <a:buChar char="■"/>
              <a:defRPr sz="2100"/>
            </a:lvl3pPr>
            <a:lvl4pPr marL="1828800" lvl="3" indent="-361950">
              <a:spcBef>
                <a:spcPts val="2100"/>
              </a:spcBef>
              <a:spcAft>
                <a:spcPts val="0"/>
              </a:spcAft>
              <a:buSzPts val="2100"/>
              <a:buChar char="●"/>
              <a:defRPr sz="2100"/>
            </a:lvl4pPr>
            <a:lvl5pPr marL="2286000" lvl="4" indent="-361950">
              <a:spcBef>
                <a:spcPts val="2100"/>
              </a:spcBef>
              <a:spcAft>
                <a:spcPts val="0"/>
              </a:spcAft>
              <a:buSzPts val="2100"/>
              <a:buChar char="○"/>
              <a:defRPr sz="2100"/>
            </a:lvl5pPr>
            <a:lvl6pPr marL="2743200" lvl="5" indent="-361950">
              <a:spcBef>
                <a:spcPts val="2100"/>
              </a:spcBef>
              <a:spcAft>
                <a:spcPts val="0"/>
              </a:spcAft>
              <a:buSzPts val="2100"/>
              <a:buChar char="■"/>
              <a:defRPr sz="2100"/>
            </a:lvl6pPr>
            <a:lvl7pPr marL="3200400" lvl="6" indent="-361950">
              <a:spcBef>
                <a:spcPts val="2100"/>
              </a:spcBef>
              <a:spcAft>
                <a:spcPts val="0"/>
              </a:spcAft>
              <a:buSzPts val="2100"/>
              <a:buChar char="●"/>
              <a:defRPr sz="2100"/>
            </a:lvl7pPr>
            <a:lvl8pPr marL="3657600" lvl="7" indent="-361950">
              <a:spcBef>
                <a:spcPts val="2100"/>
              </a:spcBef>
              <a:spcAft>
                <a:spcPts val="0"/>
              </a:spcAft>
              <a:buSzPts val="2100"/>
              <a:buChar char="○"/>
              <a:defRPr sz="2100"/>
            </a:lvl8pPr>
            <a:lvl9pPr marL="4114800" lvl="8" indent="-361950">
              <a:spcBef>
                <a:spcPts val="2100"/>
              </a:spcBef>
              <a:spcAft>
                <a:spcPts val="2100"/>
              </a:spcAft>
              <a:buSzPts val="2100"/>
              <a:buChar char="■"/>
              <a:defRPr sz="2100"/>
            </a:lvl9pPr>
          </a:lstStyle>
          <a:p>
            <a:endParaRPr/>
          </a:p>
        </p:txBody>
      </p:sp>
      <p:sp>
        <p:nvSpPr>
          <p:cNvPr id="140" name="Google Shape;140;p5"/>
          <p:cNvSpPr txBox="1">
            <a:spLocks noGrp="1"/>
          </p:cNvSpPr>
          <p:nvPr>
            <p:ph type="body" idx="2"/>
          </p:nvPr>
        </p:nvSpPr>
        <p:spPr>
          <a:xfrm>
            <a:off x="4931750" y="3588075"/>
            <a:ext cx="6540000" cy="2504100"/>
          </a:xfrm>
          <a:prstGeom prst="rect">
            <a:avLst/>
          </a:prstGeom>
        </p:spPr>
        <p:txBody>
          <a:bodyPr spcFirstLastPara="1" wrap="square" lIns="121900" tIns="121900" rIns="121900" bIns="121900" anchor="t" anchorCtr="0">
            <a:noAutofit/>
          </a:bodyPr>
          <a:lstStyle>
            <a:lvl1pPr marL="457200" lvl="0" indent="-361950">
              <a:spcBef>
                <a:spcPts val="0"/>
              </a:spcBef>
              <a:spcAft>
                <a:spcPts val="0"/>
              </a:spcAft>
              <a:buSzPts val="2100"/>
              <a:buChar char="●"/>
              <a:defRPr sz="2100"/>
            </a:lvl1pPr>
            <a:lvl2pPr marL="914400" lvl="1" indent="-361950">
              <a:spcBef>
                <a:spcPts val="2100"/>
              </a:spcBef>
              <a:spcAft>
                <a:spcPts val="0"/>
              </a:spcAft>
              <a:buSzPts val="2100"/>
              <a:buChar char="○"/>
              <a:defRPr sz="2100"/>
            </a:lvl2pPr>
            <a:lvl3pPr marL="1371600" lvl="2" indent="-361950">
              <a:spcBef>
                <a:spcPts val="2100"/>
              </a:spcBef>
              <a:spcAft>
                <a:spcPts val="0"/>
              </a:spcAft>
              <a:buSzPts val="2100"/>
              <a:buChar char="■"/>
              <a:defRPr sz="2100"/>
            </a:lvl3pPr>
            <a:lvl4pPr marL="1828800" lvl="3" indent="-361950">
              <a:spcBef>
                <a:spcPts val="2100"/>
              </a:spcBef>
              <a:spcAft>
                <a:spcPts val="0"/>
              </a:spcAft>
              <a:buSzPts val="2100"/>
              <a:buChar char="●"/>
              <a:defRPr sz="2100"/>
            </a:lvl4pPr>
            <a:lvl5pPr marL="2286000" lvl="4" indent="-361950">
              <a:spcBef>
                <a:spcPts val="2100"/>
              </a:spcBef>
              <a:spcAft>
                <a:spcPts val="0"/>
              </a:spcAft>
              <a:buSzPts val="2100"/>
              <a:buChar char="○"/>
              <a:defRPr sz="2100"/>
            </a:lvl5pPr>
            <a:lvl6pPr marL="2743200" lvl="5" indent="-361950">
              <a:spcBef>
                <a:spcPts val="2100"/>
              </a:spcBef>
              <a:spcAft>
                <a:spcPts val="0"/>
              </a:spcAft>
              <a:buSzPts val="2100"/>
              <a:buChar char="■"/>
              <a:defRPr sz="2100"/>
            </a:lvl6pPr>
            <a:lvl7pPr marL="3200400" lvl="6" indent="-361950">
              <a:spcBef>
                <a:spcPts val="2100"/>
              </a:spcBef>
              <a:spcAft>
                <a:spcPts val="0"/>
              </a:spcAft>
              <a:buSzPts val="2100"/>
              <a:buChar char="●"/>
              <a:defRPr sz="2100"/>
            </a:lvl7pPr>
            <a:lvl8pPr marL="3657600" lvl="7" indent="-361950">
              <a:spcBef>
                <a:spcPts val="2100"/>
              </a:spcBef>
              <a:spcAft>
                <a:spcPts val="0"/>
              </a:spcAft>
              <a:buSzPts val="2100"/>
              <a:buChar char="○"/>
              <a:defRPr sz="2100"/>
            </a:lvl8pPr>
            <a:lvl9pPr marL="4114800" lvl="8" indent="-361950">
              <a:spcBef>
                <a:spcPts val="2100"/>
              </a:spcBef>
              <a:spcAft>
                <a:spcPts val="2100"/>
              </a:spcAft>
              <a:buSzPts val="2100"/>
              <a:buChar char="■"/>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141"/>
        <p:cNvGrpSpPr/>
        <p:nvPr/>
      </p:nvGrpSpPr>
      <p:grpSpPr>
        <a:xfrm>
          <a:off x="0" y="0"/>
          <a:ext cx="0" cy="0"/>
          <a:chOff x="0" y="0"/>
          <a:chExt cx="0" cy="0"/>
        </a:xfrm>
      </p:grpSpPr>
      <p:graphicFrame>
        <p:nvGraphicFramePr>
          <p:cNvPr id="142" name="Google Shape;142;p6"/>
          <p:cNvGraphicFramePr/>
          <p:nvPr/>
        </p:nvGraphicFramePr>
        <p:xfrm>
          <a:off x="9393125" y="-168900"/>
          <a:ext cx="30628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143" name="Google Shape;143;p6"/>
          <p:cNvGraphicFramePr/>
          <p:nvPr/>
        </p:nvGraphicFramePr>
        <p:xfrm>
          <a:off x="-152925" y="4252800"/>
          <a:ext cx="22971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144" name="Google Shape;144;p6"/>
          <p:cNvSpPr/>
          <p:nvPr/>
        </p:nvSpPr>
        <p:spPr>
          <a:xfrm>
            <a:off x="321975" y="304700"/>
            <a:ext cx="11609700" cy="62754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txBox="1">
            <a:spLocks noGrp="1"/>
          </p:cNvSpPr>
          <p:nvPr>
            <p:ph type="title"/>
          </p:nvPr>
        </p:nvSpPr>
        <p:spPr>
          <a:xfrm>
            <a:off x="2009649" y="1069325"/>
            <a:ext cx="9766800" cy="763500"/>
          </a:xfrm>
          <a:prstGeom prst="rect">
            <a:avLst/>
          </a:prstGeom>
        </p:spPr>
        <p:txBody>
          <a:bodyPr spcFirstLastPara="1" wrap="square" lIns="121900" tIns="121900" rIns="121900" bIns="121900" anchor="t" anchorCtr="0">
            <a:no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146" name="Google Shape;146;p6"/>
          <p:cNvSpPr txBox="1">
            <a:spLocks noGrp="1"/>
          </p:cNvSpPr>
          <p:nvPr>
            <p:ph type="body" idx="1"/>
          </p:nvPr>
        </p:nvSpPr>
        <p:spPr>
          <a:xfrm>
            <a:off x="491800" y="2710952"/>
            <a:ext cx="3464100" cy="36858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49250" rtl="0">
              <a:spcBef>
                <a:spcPts val="2100"/>
              </a:spcBef>
              <a:spcAft>
                <a:spcPts val="0"/>
              </a:spcAft>
              <a:buSzPts val="1900"/>
              <a:buChar char="○"/>
              <a:defRPr sz="1900"/>
            </a:lvl2pPr>
            <a:lvl3pPr marL="1371600" lvl="2" indent="-349250" rtl="0">
              <a:spcBef>
                <a:spcPts val="2100"/>
              </a:spcBef>
              <a:spcAft>
                <a:spcPts val="0"/>
              </a:spcAft>
              <a:buSzPts val="1900"/>
              <a:buChar char="■"/>
              <a:defRPr sz="1900"/>
            </a:lvl3pPr>
            <a:lvl4pPr marL="1828800" lvl="3" indent="-349250" rtl="0">
              <a:spcBef>
                <a:spcPts val="2100"/>
              </a:spcBef>
              <a:spcAft>
                <a:spcPts val="0"/>
              </a:spcAft>
              <a:buSzPts val="1900"/>
              <a:buChar char="●"/>
              <a:defRPr sz="1900"/>
            </a:lvl4pPr>
            <a:lvl5pPr marL="2286000" lvl="4" indent="-349250" rtl="0">
              <a:spcBef>
                <a:spcPts val="2100"/>
              </a:spcBef>
              <a:spcAft>
                <a:spcPts val="0"/>
              </a:spcAft>
              <a:buSzPts val="1900"/>
              <a:buChar char="○"/>
              <a:defRPr sz="1900"/>
            </a:lvl5pPr>
            <a:lvl6pPr marL="2743200" lvl="5" indent="-349250" rtl="0">
              <a:spcBef>
                <a:spcPts val="2100"/>
              </a:spcBef>
              <a:spcAft>
                <a:spcPts val="0"/>
              </a:spcAft>
              <a:buSzPts val="1900"/>
              <a:buChar char="■"/>
              <a:defRPr sz="1900"/>
            </a:lvl6pPr>
            <a:lvl7pPr marL="3200400" lvl="6" indent="-349250" rtl="0">
              <a:spcBef>
                <a:spcPts val="2100"/>
              </a:spcBef>
              <a:spcAft>
                <a:spcPts val="0"/>
              </a:spcAft>
              <a:buSzPts val="1900"/>
              <a:buChar char="●"/>
              <a:defRPr sz="1900"/>
            </a:lvl7pPr>
            <a:lvl8pPr marL="3657600" lvl="7" indent="-349250" rtl="0">
              <a:spcBef>
                <a:spcPts val="2100"/>
              </a:spcBef>
              <a:spcAft>
                <a:spcPts val="0"/>
              </a:spcAft>
              <a:buSzPts val="1900"/>
              <a:buChar char="○"/>
              <a:defRPr sz="1900"/>
            </a:lvl8pPr>
            <a:lvl9pPr marL="4114800" lvl="8" indent="-349250" rtl="0">
              <a:spcBef>
                <a:spcPts val="2100"/>
              </a:spcBef>
              <a:spcAft>
                <a:spcPts val="2100"/>
              </a:spcAft>
              <a:buSzPts val="1900"/>
              <a:buChar char="■"/>
              <a:defRPr sz="1900"/>
            </a:lvl9pPr>
          </a:lstStyle>
          <a:p>
            <a:endParaRPr/>
          </a:p>
        </p:txBody>
      </p:sp>
      <p:sp>
        <p:nvSpPr>
          <p:cNvPr id="147" name="Google Shape;147;p6"/>
          <p:cNvSpPr txBox="1">
            <a:spLocks noGrp="1"/>
          </p:cNvSpPr>
          <p:nvPr>
            <p:ph type="body" idx="2"/>
          </p:nvPr>
        </p:nvSpPr>
        <p:spPr>
          <a:xfrm>
            <a:off x="4406792" y="2710952"/>
            <a:ext cx="3464100" cy="36858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49250" rtl="0">
              <a:spcBef>
                <a:spcPts val="2100"/>
              </a:spcBef>
              <a:spcAft>
                <a:spcPts val="0"/>
              </a:spcAft>
              <a:buSzPts val="1900"/>
              <a:buChar char="○"/>
              <a:defRPr sz="1900"/>
            </a:lvl2pPr>
            <a:lvl3pPr marL="1371600" lvl="2" indent="-349250" rtl="0">
              <a:spcBef>
                <a:spcPts val="2100"/>
              </a:spcBef>
              <a:spcAft>
                <a:spcPts val="0"/>
              </a:spcAft>
              <a:buSzPts val="1900"/>
              <a:buChar char="■"/>
              <a:defRPr sz="1900"/>
            </a:lvl3pPr>
            <a:lvl4pPr marL="1828800" lvl="3" indent="-349250" rtl="0">
              <a:spcBef>
                <a:spcPts val="2100"/>
              </a:spcBef>
              <a:spcAft>
                <a:spcPts val="0"/>
              </a:spcAft>
              <a:buSzPts val="1900"/>
              <a:buChar char="●"/>
              <a:defRPr sz="1900"/>
            </a:lvl4pPr>
            <a:lvl5pPr marL="2286000" lvl="4" indent="-349250" rtl="0">
              <a:spcBef>
                <a:spcPts val="2100"/>
              </a:spcBef>
              <a:spcAft>
                <a:spcPts val="0"/>
              </a:spcAft>
              <a:buSzPts val="1900"/>
              <a:buChar char="○"/>
              <a:defRPr sz="1900"/>
            </a:lvl5pPr>
            <a:lvl6pPr marL="2743200" lvl="5" indent="-349250" rtl="0">
              <a:spcBef>
                <a:spcPts val="2100"/>
              </a:spcBef>
              <a:spcAft>
                <a:spcPts val="0"/>
              </a:spcAft>
              <a:buSzPts val="1900"/>
              <a:buChar char="■"/>
              <a:defRPr sz="1900"/>
            </a:lvl6pPr>
            <a:lvl7pPr marL="3200400" lvl="6" indent="-349250" rtl="0">
              <a:spcBef>
                <a:spcPts val="2100"/>
              </a:spcBef>
              <a:spcAft>
                <a:spcPts val="0"/>
              </a:spcAft>
              <a:buSzPts val="1900"/>
              <a:buChar char="●"/>
              <a:defRPr sz="1900"/>
            </a:lvl7pPr>
            <a:lvl8pPr marL="3657600" lvl="7" indent="-349250" rtl="0">
              <a:spcBef>
                <a:spcPts val="2100"/>
              </a:spcBef>
              <a:spcAft>
                <a:spcPts val="0"/>
              </a:spcAft>
              <a:buSzPts val="1900"/>
              <a:buChar char="○"/>
              <a:defRPr sz="1900"/>
            </a:lvl8pPr>
            <a:lvl9pPr marL="4114800" lvl="8" indent="-349250" rtl="0">
              <a:spcBef>
                <a:spcPts val="2100"/>
              </a:spcBef>
              <a:spcAft>
                <a:spcPts val="2100"/>
              </a:spcAft>
              <a:buSzPts val="1900"/>
              <a:buChar char="■"/>
              <a:defRPr sz="1900"/>
            </a:lvl9pPr>
          </a:lstStyle>
          <a:p>
            <a:endParaRPr/>
          </a:p>
        </p:txBody>
      </p:sp>
      <p:sp>
        <p:nvSpPr>
          <p:cNvPr id="148" name="Google Shape;148;p6"/>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49" name="Google Shape;149;p6"/>
          <p:cNvSpPr txBox="1">
            <a:spLocks noGrp="1"/>
          </p:cNvSpPr>
          <p:nvPr>
            <p:ph type="body" idx="3"/>
          </p:nvPr>
        </p:nvSpPr>
        <p:spPr>
          <a:xfrm>
            <a:off x="8321799" y="2710952"/>
            <a:ext cx="3464100" cy="36858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49250" rtl="0">
              <a:spcBef>
                <a:spcPts val="2100"/>
              </a:spcBef>
              <a:spcAft>
                <a:spcPts val="0"/>
              </a:spcAft>
              <a:buSzPts val="1900"/>
              <a:buChar char="○"/>
              <a:defRPr sz="1900"/>
            </a:lvl2pPr>
            <a:lvl3pPr marL="1371600" lvl="2" indent="-349250" rtl="0">
              <a:spcBef>
                <a:spcPts val="2100"/>
              </a:spcBef>
              <a:spcAft>
                <a:spcPts val="0"/>
              </a:spcAft>
              <a:buSzPts val="1900"/>
              <a:buChar char="■"/>
              <a:defRPr sz="1900"/>
            </a:lvl3pPr>
            <a:lvl4pPr marL="1828800" lvl="3" indent="-349250" rtl="0">
              <a:spcBef>
                <a:spcPts val="2100"/>
              </a:spcBef>
              <a:spcAft>
                <a:spcPts val="0"/>
              </a:spcAft>
              <a:buSzPts val="1900"/>
              <a:buChar char="●"/>
              <a:defRPr sz="1900"/>
            </a:lvl4pPr>
            <a:lvl5pPr marL="2286000" lvl="4" indent="-349250" rtl="0">
              <a:spcBef>
                <a:spcPts val="2100"/>
              </a:spcBef>
              <a:spcAft>
                <a:spcPts val="0"/>
              </a:spcAft>
              <a:buSzPts val="1900"/>
              <a:buChar char="○"/>
              <a:defRPr sz="1900"/>
            </a:lvl5pPr>
            <a:lvl6pPr marL="2743200" lvl="5" indent="-349250" rtl="0">
              <a:spcBef>
                <a:spcPts val="2100"/>
              </a:spcBef>
              <a:spcAft>
                <a:spcPts val="0"/>
              </a:spcAft>
              <a:buSzPts val="1900"/>
              <a:buChar char="■"/>
              <a:defRPr sz="1900"/>
            </a:lvl6pPr>
            <a:lvl7pPr marL="3200400" lvl="6" indent="-349250" rtl="0">
              <a:spcBef>
                <a:spcPts val="2100"/>
              </a:spcBef>
              <a:spcAft>
                <a:spcPts val="0"/>
              </a:spcAft>
              <a:buSzPts val="1900"/>
              <a:buChar char="●"/>
              <a:defRPr sz="1900"/>
            </a:lvl7pPr>
            <a:lvl8pPr marL="3657600" lvl="7" indent="-349250" rtl="0">
              <a:spcBef>
                <a:spcPts val="2100"/>
              </a:spcBef>
              <a:spcAft>
                <a:spcPts val="0"/>
              </a:spcAft>
              <a:buSzPts val="1900"/>
              <a:buChar char="○"/>
              <a:defRPr sz="1900"/>
            </a:lvl8pPr>
            <a:lvl9pPr marL="4114800" lvl="8" indent="-349250" rtl="0">
              <a:spcBef>
                <a:spcPts val="2100"/>
              </a:spcBef>
              <a:spcAft>
                <a:spcPts val="2100"/>
              </a:spcAft>
              <a:buSzPts val="1900"/>
              <a:buChar char="■"/>
              <a:defRPr sz="1900"/>
            </a:lvl9pPr>
          </a:lstStyle>
          <a:p>
            <a:endParaRPr/>
          </a:p>
        </p:txBody>
      </p:sp>
      <p:sp>
        <p:nvSpPr>
          <p:cNvPr id="150" name="Google Shape;150;p6"/>
          <p:cNvSpPr/>
          <p:nvPr/>
        </p:nvSpPr>
        <p:spPr>
          <a:xfrm>
            <a:off x="338376" y="314775"/>
            <a:ext cx="116097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421463" y="38631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2" name="Google Shape;152;p6"/>
          <p:cNvSpPr/>
          <p:nvPr/>
        </p:nvSpPr>
        <p:spPr>
          <a:xfrm>
            <a:off x="859638" y="38631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6"/>
          <p:cNvSpPr/>
          <p:nvPr/>
        </p:nvSpPr>
        <p:spPr>
          <a:xfrm>
            <a:off x="1297813" y="38631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931638" y="45831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6"/>
          <p:cNvSpPr/>
          <p:nvPr/>
        </p:nvSpPr>
        <p:spPr>
          <a:xfrm>
            <a:off x="1353413" y="63325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56" name="Google Shape;156;p6"/>
          <p:cNvGrpSpPr/>
          <p:nvPr/>
        </p:nvGrpSpPr>
        <p:grpSpPr>
          <a:xfrm>
            <a:off x="503363" y="473491"/>
            <a:ext cx="196200" cy="196200"/>
            <a:chOff x="2205246" y="-492159"/>
            <a:chExt cx="196200" cy="196200"/>
          </a:xfrm>
        </p:grpSpPr>
        <p:sp>
          <p:nvSpPr>
            <p:cNvPr id="157" name="Google Shape;157;p6"/>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 name="Google Shape;158;p6"/>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159" name="Google Shape;159;p6"/>
          <p:cNvGrpSpPr/>
          <p:nvPr/>
        </p:nvGrpSpPr>
        <p:grpSpPr>
          <a:xfrm>
            <a:off x="629075" y="1069463"/>
            <a:ext cx="941400" cy="706475"/>
            <a:chOff x="9799675" y="3601413"/>
            <a:chExt cx="941400" cy="706475"/>
          </a:xfrm>
        </p:grpSpPr>
        <p:sp>
          <p:nvSpPr>
            <p:cNvPr id="160" name="Google Shape;160;p6"/>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6"/>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162" name="Google Shape;162;p6"/>
          <p:cNvGrpSpPr/>
          <p:nvPr/>
        </p:nvGrpSpPr>
        <p:grpSpPr>
          <a:xfrm>
            <a:off x="995247" y="1412447"/>
            <a:ext cx="1061241" cy="1040222"/>
            <a:chOff x="4568697" y="5245097"/>
            <a:chExt cx="1061241" cy="1040222"/>
          </a:xfrm>
        </p:grpSpPr>
        <p:grpSp>
          <p:nvGrpSpPr>
            <p:cNvPr id="163" name="Google Shape;163;p6"/>
            <p:cNvGrpSpPr/>
            <p:nvPr/>
          </p:nvGrpSpPr>
          <p:grpSpPr>
            <a:xfrm>
              <a:off x="4568697" y="5245097"/>
              <a:ext cx="719170" cy="701656"/>
              <a:chOff x="7044125" y="4266813"/>
              <a:chExt cx="1967095" cy="1919190"/>
            </a:xfrm>
          </p:grpSpPr>
          <p:sp>
            <p:nvSpPr>
              <p:cNvPr id="164" name="Google Shape;164;p6"/>
              <p:cNvSpPr/>
              <p:nvPr/>
            </p:nvSpPr>
            <p:spPr>
              <a:xfrm>
                <a:off x="7271874" y="4466242"/>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7780013" y="4266813"/>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 name="Google Shape;166;p6"/>
              <p:cNvSpPr/>
              <p:nvPr/>
            </p:nvSpPr>
            <p:spPr>
              <a:xfrm>
                <a:off x="8288165" y="4474492"/>
                <a:ext cx="495300" cy="507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7" name="Google Shape;167;p6"/>
              <p:cNvSpPr/>
              <p:nvPr/>
            </p:nvSpPr>
            <p:spPr>
              <a:xfrm>
                <a:off x="8515920" y="4982390"/>
                <a:ext cx="495300" cy="507900"/>
              </a:xfrm>
              <a:prstGeom prst="ellipse">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8" name="Google Shape;168;p6"/>
              <p:cNvSpPr/>
              <p:nvPr/>
            </p:nvSpPr>
            <p:spPr>
              <a:xfrm>
                <a:off x="8288181" y="5498557"/>
                <a:ext cx="495300" cy="507900"/>
              </a:xfrm>
              <a:prstGeom prst="ellipse">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9" name="Google Shape;169;p6"/>
              <p:cNvSpPr/>
              <p:nvPr/>
            </p:nvSpPr>
            <p:spPr>
              <a:xfrm>
                <a:off x="7780013" y="5678102"/>
                <a:ext cx="495300" cy="507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0" name="Google Shape;170;p6"/>
              <p:cNvSpPr/>
              <p:nvPr/>
            </p:nvSpPr>
            <p:spPr>
              <a:xfrm>
                <a:off x="7271880" y="5498539"/>
                <a:ext cx="495300" cy="507900"/>
              </a:xfrm>
              <a:prstGeom prst="ellipse">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1" name="Google Shape;171;p6"/>
              <p:cNvSpPr/>
              <p:nvPr/>
            </p:nvSpPr>
            <p:spPr>
              <a:xfrm>
                <a:off x="7044125" y="4982408"/>
                <a:ext cx="495300" cy="507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 name="Google Shape;172;p6"/>
            <p:cNvSpPr/>
            <p:nvPr/>
          </p:nvSpPr>
          <p:spPr>
            <a:xfrm>
              <a:off x="5116044" y="5771425"/>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chemeClr val="accent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98"/>
        <p:cNvGrpSpPr/>
        <p:nvPr/>
      </p:nvGrpSpPr>
      <p:grpSpPr>
        <a:xfrm>
          <a:off x="0" y="0"/>
          <a:ext cx="0" cy="0"/>
          <a:chOff x="0" y="0"/>
          <a:chExt cx="0" cy="0"/>
        </a:xfrm>
      </p:grpSpPr>
      <p:graphicFrame>
        <p:nvGraphicFramePr>
          <p:cNvPr id="199" name="Google Shape;199;p8"/>
          <p:cNvGraphicFramePr/>
          <p:nvPr/>
        </p:nvGraphicFramePr>
        <p:xfrm>
          <a:off x="9393125" y="-168900"/>
          <a:ext cx="30628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200" name="Google Shape;200;p8"/>
          <p:cNvGraphicFramePr/>
          <p:nvPr/>
        </p:nvGraphicFramePr>
        <p:xfrm>
          <a:off x="-152925" y="4252800"/>
          <a:ext cx="22971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pSp>
        <p:nvGrpSpPr>
          <p:cNvPr id="201" name="Google Shape;201;p8"/>
          <p:cNvGrpSpPr/>
          <p:nvPr/>
        </p:nvGrpSpPr>
        <p:grpSpPr>
          <a:xfrm>
            <a:off x="652138" y="1208700"/>
            <a:ext cx="7298525" cy="4883400"/>
            <a:chOff x="2331188" y="1512950"/>
            <a:chExt cx="7298525" cy="4883400"/>
          </a:xfrm>
        </p:grpSpPr>
        <p:sp>
          <p:nvSpPr>
            <p:cNvPr id="202" name="Google Shape;202;p8"/>
            <p:cNvSpPr/>
            <p:nvPr/>
          </p:nvSpPr>
          <p:spPr>
            <a:xfrm>
              <a:off x="2331188" y="1512950"/>
              <a:ext cx="7287000" cy="48834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2342713" y="1523025"/>
              <a:ext cx="72870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242486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5" name="Google Shape;205;p8"/>
            <p:cNvSpPr/>
            <p:nvPr/>
          </p:nvSpPr>
          <p:spPr>
            <a:xfrm>
              <a:off x="2863038"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330121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2935038" y="16665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3356813" y="18415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09" name="Google Shape;209;p8"/>
            <p:cNvGrpSpPr/>
            <p:nvPr/>
          </p:nvGrpSpPr>
          <p:grpSpPr>
            <a:xfrm>
              <a:off x="2506763" y="1681741"/>
              <a:ext cx="196200" cy="196200"/>
              <a:chOff x="2205246" y="-492159"/>
              <a:chExt cx="196200" cy="196200"/>
            </a:xfrm>
          </p:grpSpPr>
          <p:sp>
            <p:nvSpPr>
              <p:cNvPr id="210" name="Google Shape;210;p8"/>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1" name="Google Shape;211;p8"/>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sp>
        <p:nvSpPr>
          <p:cNvPr id="212" name="Google Shape;212;p8"/>
          <p:cNvSpPr txBox="1">
            <a:spLocks noGrp="1"/>
          </p:cNvSpPr>
          <p:nvPr>
            <p:ph type="title"/>
          </p:nvPr>
        </p:nvSpPr>
        <p:spPr>
          <a:xfrm>
            <a:off x="995628" y="2646600"/>
            <a:ext cx="5249100" cy="1007700"/>
          </a:xfrm>
          <a:prstGeom prst="rect">
            <a:avLst/>
          </a:prstGeom>
        </p:spPr>
        <p:txBody>
          <a:bodyPr spcFirstLastPara="1" wrap="square" lIns="121900" tIns="121900" rIns="121900" bIns="121900" anchor="b" anchorCtr="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213" name="Google Shape;213;p8"/>
          <p:cNvSpPr txBox="1">
            <a:spLocks noGrp="1"/>
          </p:cNvSpPr>
          <p:nvPr>
            <p:ph type="body" idx="1"/>
          </p:nvPr>
        </p:nvSpPr>
        <p:spPr>
          <a:xfrm>
            <a:off x="995625" y="3758600"/>
            <a:ext cx="5249100" cy="1735800"/>
          </a:xfrm>
          <a:prstGeom prst="rect">
            <a:avLst/>
          </a:prstGeom>
        </p:spPr>
        <p:txBody>
          <a:bodyPr spcFirstLastPara="1" wrap="square" lIns="121900" tIns="121900" rIns="121900" bIns="121900" anchor="t" anchorCtr="0">
            <a:noAutofit/>
          </a:bodyPr>
          <a:lstStyle>
            <a:lvl1pPr marL="457200" lvl="0" indent="-381000">
              <a:spcBef>
                <a:spcPts val="0"/>
              </a:spcBef>
              <a:spcAft>
                <a:spcPts val="0"/>
              </a:spcAft>
              <a:buSzPts val="2400"/>
              <a:buChar char="●"/>
              <a:defRPr/>
            </a:lvl1pPr>
            <a:lvl2pPr marL="914400" lvl="1" indent="-381000">
              <a:spcBef>
                <a:spcPts val="2100"/>
              </a:spcBef>
              <a:spcAft>
                <a:spcPts val="0"/>
              </a:spcAft>
              <a:buSzPts val="2400"/>
              <a:buChar char="○"/>
              <a:defRPr/>
            </a:lvl2pPr>
            <a:lvl3pPr marL="1371600" lvl="2" indent="-381000">
              <a:spcBef>
                <a:spcPts val="2100"/>
              </a:spcBef>
              <a:spcAft>
                <a:spcPts val="0"/>
              </a:spcAft>
              <a:buSzPts val="2400"/>
              <a:buChar char="■"/>
              <a:defRPr/>
            </a:lvl3pPr>
            <a:lvl4pPr marL="1828800" lvl="3" indent="-381000">
              <a:spcBef>
                <a:spcPts val="2100"/>
              </a:spcBef>
              <a:spcAft>
                <a:spcPts val="0"/>
              </a:spcAft>
              <a:buSzPts val="2400"/>
              <a:buChar char="●"/>
              <a:defRPr/>
            </a:lvl4pPr>
            <a:lvl5pPr marL="2286000" lvl="4" indent="-381000">
              <a:spcBef>
                <a:spcPts val="2100"/>
              </a:spcBef>
              <a:spcAft>
                <a:spcPts val="0"/>
              </a:spcAft>
              <a:buSzPts val="2400"/>
              <a:buChar char="○"/>
              <a:defRPr/>
            </a:lvl5pPr>
            <a:lvl6pPr marL="2743200" lvl="5" indent="-381000">
              <a:spcBef>
                <a:spcPts val="2100"/>
              </a:spcBef>
              <a:spcAft>
                <a:spcPts val="0"/>
              </a:spcAft>
              <a:buSzPts val="2400"/>
              <a:buChar char="■"/>
              <a:defRPr/>
            </a:lvl6pPr>
            <a:lvl7pPr marL="3200400" lvl="6" indent="-381000">
              <a:spcBef>
                <a:spcPts val="2100"/>
              </a:spcBef>
              <a:spcAft>
                <a:spcPts val="0"/>
              </a:spcAft>
              <a:buSzPts val="2400"/>
              <a:buChar char="●"/>
              <a:defRPr/>
            </a:lvl7pPr>
            <a:lvl8pPr marL="3657600" lvl="7" indent="-381000">
              <a:spcBef>
                <a:spcPts val="2100"/>
              </a:spcBef>
              <a:spcAft>
                <a:spcPts val="0"/>
              </a:spcAft>
              <a:buSzPts val="2400"/>
              <a:buChar char="○"/>
              <a:defRPr/>
            </a:lvl8pPr>
            <a:lvl9pPr marL="4114800" lvl="8" indent="-381000">
              <a:spcBef>
                <a:spcPts val="2100"/>
              </a:spcBef>
              <a:spcAft>
                <a:spcPts val="2100"/>
              </a:spcAft>
              <a:buSzPts val="2400"/>
              <a:buChar char="■"/>
              <a:defRPr/>
            </a:lvl9pPr>
          </a:lstStyle>
          <a:p>
            <a:endParaRPr/>
          </a:p>
        </p:txBody>
      </p:sp>
      <p:sp>
        <p:nvSpPr>
          <p:cNvPr id="214" name="Google Shape;214;p8"/>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grpSp>
        <p:nvGrpSpPr>
          <p:cNvPr id="215" name="Google Shape;215;p8"/>
          <p:cNvGrpSpPr/>
          <p:nvPr/>
        </p:nvGrpSpPr>
        <p:grpSpPr>
          <a:xfrm>
            <a:off x="6714795" y="386000"/>
            <a:ext cx="4581935" cy="4883400"/>
            <a:chOff x="2331195" y="1512950"/>
            <a:chExt cx="4581935" cy="4883400"/>
          </a:xfrm>
        </p:grpSpPr>
        <p:sp>
          <p:nvSpPr>
            <p:cNvPr id="216" name="Google Shape;216;p8"/>
            <p:cNvSpPr/>
            <p:nvPr/>
          </p:nvSpPr>
          <p:spPr>
            <a:xfrm>
              <a:off x="2331195" y="1512950"/>
              <a:ext cx="4574700" cy="48834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2338431" y="1523025"/>
              <a:ext cx="45747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242486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9" name="Google Shape;219;p8"/>
            <p:cNvSpPr/>
            <p:nvPr/>
          </p:nvSpPr>
          <p:spPr>
            <a:xfrm>
              <a:off x="2863038"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a:off x="330121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a:off x="2935038" y="16665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a:off x="3356813" y="18415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23" name="Google Shape;223;p8"/>
            <p:cNvGrpSpPr/>
            <p:nvPr/>
          </p:nvGrpSpPr>
          <p:grpSpPr>
            <a:xfrm>
              <a:off x="2506763" y="1681741"/>
              <a:ext cx="196200" cy="196200"/>
              <a:chOff x="2205246" y="-492159"/>
              <a:chExt cx="196200" cy="196200"/>
            </a:xfrm>
          </p:grpSpPr>
          <p:sp>
            <p:nvSpPr>
              <p:cNvPr id="224" name="Google Shape;224;p8"/>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 name="Google Shape;225;p8"/>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226" name="Google Shape;226;p8"/>
          <p:cNvGrpSpPr/>
          <p:nvPr/>
        </p:nvGrpSpPr>
        <p:grpSpPr>
          <a:xfrm>
            <a:off x="8866450" y="5894338"/>
            <a:ext cx="941400" cy="706475"/>
            <a:chOff x="9799675" y="3601413"/>
            <a:chExt cx="941400" cy="706475"/>
          </a:xfrm>
        </p:grpSpPr>
        <p:sp>
          <p:nvSpPr>
            <p:cNvPr id="227" name="Google Shape;227;p8"/>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8"/>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229" name="Google Shape;229;p8"/>
          <p:cNvGrpSpPr/>
          <p:nvPr/>
        </p:nvGrpSpPr>
        <p:grpSpPr>
          <a:xfrm>
            <a:off x="10045775" y="5894338"/>
            <a:ext cx="941400" cy="706475"/>
            <a:chOff x="9799675" y="3601413"/>
            <a:chExt cx="941400" cy="706475"/>
          </a:xfrm>
        </p:grpSpPr>
        <p:sp>
          <p:nvSpPr>
            <p:cNvPr id="230" name="Google Shape;230;p8"/>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8"/>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Agenda">
  <p:cSld name="ONE_COLUMN_TEXT_1">
    <p:spTree>
      <p:nvGrpSpPr>
        <p:cNvPr id="1" name="Shape 232"/>
        <p:cNvGrpSpPr/>
        <p:nvPr/>
      </p:nvGrpSpPr>
      <p:grpSpPr>
        <a:xfrm>
          <a:off x="0" y="0"/>
          <a:ext cx="0" cy="0"/>
          <a:chOff x="0" y="0"/>
          <a:chExt cx="0" cy="0"/>
        </a:xfrm>
      </p:grpSpPr>
      <p:graphicFrame>
        <p:nvGraphicFramePr>
          <p:cNvPr id="233" name="Google Shape;233;p9"/>
          <p:cNvGraphicFramePr/>
          <p:nvPr/>
        </p:nvGraphicFramePr>
        <p:xfrm>
          <a:off x="9393125" y="-168900"/>
          <a:ext cx="30628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234" name="Google Shape;234;p9"/>
          <p:cNvGraphicFramePr/>
          <p:nvPr/>
        </p:nvGraphicFramePr>
        <p:xfrm>
          <a:off x="-152925" y="4252800"/>
          <a:ext cx="22971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235" name="Google Shape;235;p9"/>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36" name="Google Shape;236;p9"/>
          <p:cNvSpPr/>
          <p:nvPr/>
        </p:nvSpPr>
        <p:spPr>
          <a:xfrm>
            <a:off x="488600" y="518650"/>
            <a:ext cx="10383300" cy="48834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a:off x="505022" y="528725"/>
            <a:ext cx="103833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9"/>
          <p:cNvSpPr/>
          <p:nvPr/>
        </p:nvSpPr>
        <p:spPr>
          <a:xfrm>
            <a:off x="582275"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39" name="Google Shape;239;p9"/>
          <p:cNvSpPr/>
          <p:nvPr/>
        </p:nvSpPr>
        <p:spPr>
          <a:xfrm>
            <a:off x="1020450"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1458625"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a:off x="1092450" y="6722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1514225" y="8472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43" name="Google Shape;243;p9"/>
          <p:cNvGrpSpPr/>
          <p:nvPr/>
        </p:nvGrpSpPr>
        <p:grpSpPr>
          <a:xfrm>
            <a:off x="664175" y="687441"/>
            <a:ext cx="196200" cy="196200"/>
            <a:chOff x="2205246" y="-492159"/>
            <a:chExt cx="196200" cy="196200"/>
          </a:xfrm>
        </p:grpSpPr>
        <p:sp>
          <p:nvSpPr>
            <p:cNvPr id="244" name="Google Shape;244;p9"/>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 name="Google Shape;245;p9"/>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46" name="Google Shape;246;p9"/>
          <p:cNvSpPr/>
          <p:nvPr/>
        </p:nvSpPr>
        <p:spPr>
          <a:xfrm>
            <a:off x="1182374" y="1512950"/>
            <a:ext cx="10366800" cy="4883400"/>
          </a:xfrm>
          <a:prstGeom prst="rect">
            <a:avLst/>
          </a:prstGeom>
          <a:solidFill>
            <a:srgbClr val="F3F3F3"/>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9"/>
          <p:cNvSpPr/>
          <p:nvPr/>
        </p:nvSpPr>
        <p:spPr>
          <a:xfrm>
            <a:off x="1198770" y="1523025"/>
            <a:ext cx="103668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9"/>
          <p:cNvSpPr/>
          <p:nvPr/>
        </p:nvSpPr>
        <p:spPr>
          <a:xfrm>
            <a:off x="128186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49" name="Google Shape;249;p9"/>
          <p:cNvSpPr/>
          <p:nvPr/>
        </p:nvSpPr>
        <p:spPr>
          <a:xfrm>
            <a:off x="1720038"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a:off x="2158213" y="15945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p:nvPr/>
        </p:nvSpPr>
        <p:spPr>
          <a:xfrm>
            <a:off x="1792038" y="16665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9"/>
          <p:cNvSpPr/>
          <p:nvPr/>
        </p:nvSpPr>
        <p:spPr>
          <a:xfrm>
            <a:off x="2213813" y="18415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53" name="Google Shape;253;p9"/>
          <p:cNvGrpSpPr/>
          <p:nvPr/>
        </p:nvGrpSpPr>
        <p:grpSpPr>
          <a:xfrm>
            <a:off x="1363762" y="1681741"/>
            <a:ext cx="196200" cy="196200"/>
            <a:chOff x="2205246" y="-492159"/>
            <a:chExt cx="196200" cy="196200"/>
          </a:xfrm>
        </p:grpSpPr>
        <p:sp>
          <p:nvSpPr>
            <p:cNvPr id="254" name="Google Shape;254;p9"/>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5" name="Google Shape;255;p9"/>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56" name="Google Shape;256;p9"/>
          <p:cNvSpPr txBox="1">
            <a:spLocks noGrp="1"/>
          </p:cNvSpPr>
          <p:nvPr>
            <p:ph type="title"/>
          </p:nvPr>
        </p:nvSpPr>
        <p:spPr>
          <a:xfrm>
            <a:off x="1720049" y="2333475"/>
            <a:ext cx="9387900" cy="1007700"/>
          </a:xfrm>
          <a:prstGeom prst="rect">
            <a:avLst/>
          </a:prstGeom>
        </p:spPr>
        <p:txBody>
          <a:bodyPr spcFirstLastPara="1" wrap="square" lIns="121900" tIns="121900" rIns="121900" bIns="121900" anchor="b" anchorCtr="0">
            <a:no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257" name="Google Shape;257;p9"/>
          <p:cNvSpPr txBox="1">
            <a:spLocks noGrp="1"/>
          </p:cNvSpPr>
          <p:nvPr>
            <p:ph type="body" idx="1"/>
          </p:nvPr>
        </p:nvSpPr>
        <p:spPr>
          <a:xfrm>
            <a:off x="1720050" y="3445475"/>
            <a:ext cx="9387900" cy="2676900"/>
          </a:xfrm>
          <a:prstGeom prst="rect">
            <a:avLst/>
          </a:prstGeom>
        </p:spPr>
        <p:txBody>
          <a:bodyPr spcFirstLastPara="1" wrap="square" lIns="121900" tIns="121900" rIns="121900" bIns="121900" anchor="t" anchorCtr="0">
            <a:noAutofit/>
          </a:bodyPr>
          <a:lstStyle>
            <a:lvl1pPr marL="457200" lvl="0" indent="-381000" rtl="0">
              <a:spcBef>
                <a:spcPts val="0"/>
              </a:spcBef>
              <a:spcAft>
                <a:spcPts val="0"/>
              </a:spcAft>
              <a:buSzPts val="2400"/>
              <a:buChar char="●"/>
              <a:defRPr/>
            </a:lvl1pPr>
            <a:lvl2pPr marL="914400" lvl="1" indent="-381000" rtl="0">
              <a:spcBef>
                <a:spcPts val="2100"/>
              </a:spcBef>
              <a:spcAft>
                <a:spcPts val="0"/>
              </a:spcAft>
              <a:buSzPts val="2400"/>
              <a:buChar char="○"/>
              <a:defRPr/>
            </a:lvl2pPr>
            <a:lvl3pPr marL="1371600" lvl="2" indent="-381000" rtl="0">
              <a:spcBef>
                <a:spcPts val="2100"/>
              </a:spcBef>
              <a:spcAft>
                <a:spcPts val="0"/>
              </a:spcAft>
              <a:buSzPts val="2400"/>
              <a:buChar char="■"/>
              <a:defRPr/>
            </a:lvl3pPr>
            <a:lvl4pPr marL="1828800" lvl="3" indent="-381000" rtl="0">
              <a:spcBef>
                <a:spcPts val="2100"/>
              </a:spcBef>
              <a:spcAft>
                <a:spcPts val="0"/>
              </a:spcAft>
              <a:buSzPts val="2400"/>
              <a:buChar char="●"/>
              <a:defRPr/>
            </a:lvl4pPr>
            <a:lvl5pPr marL="2286000" lvl="4" indent="-381000" rtl="0">
              <a:spcBef>
                <a:spcPts val="2100"/>
              </a:spcBef>
              <a:spcAft>
                <a:spcPts val="0"/>
              </a:spcAft>
              <a:buSzPts val="2400"/>
              <a:buChar char="○"/>
              <a:defRPr/>
            </a:lvl5pPr>
            <a:lvl6pPr marL="2743200" lvl="5" indent="-381000" rtl="0">
              <a:spcBef>
                <a:spcPts val="2100"/>
              </a:spcBef>
              <a:spcAft>
                <a:spcPts val="0"/>
              </a:spcAft>
              <a:buSzPts val="2400"/>
              <a:buChar char="■"/>
              <a:defRPr/>
            </a:lvl6pPr>
            <a:lvl7pPr marL="3200400" lvl="6" indent="-381000" rtl="0">
              <a:spcBef>
                <a:spcPts val="2100"/>
              </a:spcBef>
              <a:spcAft>
                <a:spcPts val="0"/>
              </a:spcAft>
              <a:buSzPts val="2400"/>
              <a:buChar char="●"/>
              <a:defRPr/>
            </a:lvl7pPr>
            <a:lvl8pPr marL="3657600" lvl="7" indent="-381000" rtl="0">
              <a:spcBef>
                <a:spcPts val="2100"/>
              </a:spcBef>
              <a:spcAft>
                <a:spcPts val="0"/>
              </a:spcAft>
              <a:buSzPts val="2400"/>
              <a:buChar char="○"/>
              <a:defRPr/>
            </a:lvl8pPr>
            <a:lvl9pPr marL="4114800" lvl="8" indent="-381000" rtl="0">
              <a:spcBef>
                <a:spcPts val="2100"/>
              </a:spcBef>
              <a:spcAft>
                <a:spcPts val="2100"/>
              </a:spcAft>
              <a:buSzPts val="2400"/>
              <a:buChar char="■"/>
              <a:defRPr/>
            </a:lvl9pPr>
          </a:lstStyle>
          <a:p>
            <a:endParaRPr/>
          </a:p>
        </p:txBody>
      </p:sp>
      <p:grpSp>
        <p:nvGrpSpPr>
          <p:cNvPr id="258" name="Google Shape;258;p9"/>
          <p:cNvGrpSpPr/>
          <p:nvPr/>
        </p:nvGrpSpPr>
        <p:grpSpPr>
          <a:xfrm>
            <a:off x="10687372" y="5537347"/>
            <a:ext cx="1061241" cy="1040222"/>
            <a:chOff x="4568697" y="5245097"/>
            <a:chExt cx="1061241" cy="1040222"/>
          </a:xfrm>
        </p:grpSpPr>
        <p:grpSp>
          <p:nvGrpSpPr>
            <p:cNvPr id="259" name="Google Shape;259;p9"/>
            <p:cNvGrpSpPr/>
            <p:nvPr/>
          </p:nvGrpSpPr>
          <p:grpSpPr>
            <a:xfrm>
              <a:off x="4568697" y="5245097"/>
              <a:ext cx="719170" cy="701656"/>
              <a:chOff x="7044125" y="4266813"/>
              <a:chExt cx="1967095" cy="1919190"/>
            </a:xfrm>
          </p:grpSpPr>
          <p:sp>
            <p:nvSpPr>
              <p:cNvPr id="260" name="Google Shape;260;p9"/>
              <p:cNvSpPr/>
              <p:nvPr/>
            </p:nvSpPr>
            <p:spPr>
              <a:xfrm>
                <a:off x="7271874" y="4466242"/>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a:off x="7780013" y="4266813"/>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2" name="Google Shape;262;p9"/>
              <p:cNvSpPr/>
              <p:nvPr/>
            </p:nvSpPr>
            <p:spPr>
              <a:xfrm>
                <a:off x="8288165" y="4474492"/>
                <a:ext cx="495300" cy="507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3" name="Google Shape;263;p9"/>
              <p:cNvSpPr/>
              <p:nvPr/>
            </p:nvSpPr>
            <p:spPr>
              <a:xfrm>
                <a:off x="8515920" y="4982390"/>
                <a:ext cx="495300" cy="507900"/>
              </a:xfrm>
              <a:prstGeom prst="ellipse">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4" name="Google Shape;264;p9"/>
              <p:cNvSpPr/>
              <p:nvPr/>
            </p:nvSpPr>
            <p:spPr>
              <a:xfrm>
                <a:off x="8288181" y="5498557"/>
                <a:ext cx="495300" cy="507900"/>
              </a:xfrm>
              <a:prstGeom prst="ellipse">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5" name="Google Shape;265;p9"/>
              <p:cNvSpPr/>
              <p:nvPr/>
            </p:nvSpPr>
            <p:spPr>
              <a:xfrm>
                <a:off x="7780013" y="5678102"/>
                <a:ext cx="495300" cy="507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 name="Google Shape;266;p9"/>
              <p:cNvSpPr/>
              <p:nvPr/>
            </p:nvSpPr>
            <p:spPr>
              <a:xfrm>
                <a:off x="7271880" y="5498539"/>
                <a:ext cx="495300" cy="507900"/>
              </a:xfrm>
              <a:prstGeom prst="ellipse">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 name="Google Shape;267;p9"/>
              <p:cNvSpPr/>
              <p:nvPr/>
            </p:nvSpPr>
            <p:spPr>
              <a:xfrm>
                <a:off x="7044125" y="4982408"/>
                <a:ext cx="495300" cy="507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 name="Google Shape;268;p9"/>
            <p:cNvSpPr/>
            <p:nvPr/>
          </p:nvSpPr>
          <p:spPr>
            <a:xfrm>
              <a:off x="5116044" y="5771425"/>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chemeClr val="accent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9"/>
        <p:cNvGrpSpPr/>
        <p:nvPr/>
      </p:nvGrpSpPr>
      <p:grpSpPr>
        <a:xfrm>
          <a:off x="0" y="0"/>
          <a:ext cx="0" cy="0"/>
          <a:chOff x="0" y="0"/>
          <a:chExt cx="0" cy="0"/>
        </a:xfrm>
      </p:grpSpPr>
      <p:graphicFrame>
        <p:nvGraphicFramePr>
          <p:cNvPr id="270" name="Google Shape;270;p10"/>
          <p:cNvGraphicFramePr/>
          <p:nvPr/>
        </p:nvGraphicFramePr>
        <p:xfrm>
          <a:off x="9393125" y="-168900"/>
          <a:ext cx="30628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271" name="Google Shape;271;p10"/>
          <p:cNvGraphicFramePr/>
          <p:nvPr/>
        </p:nvGraphicFramePr>
        <p:xfrm>
          <a:off x="-152925" y="4252800"/>
          <a:ext cx="2297100" cy="3169680"/>
        </p:xfrm>
        <a:graphic>
          <a:graphicData uri="http://schemas.openxmlformats.org/drawingml/2006/table">
            <a:tbl>
              <a:tblPr>
                <a:noFill/>
                <a:tableStyleId>{06C87EAF-6963-47E3-8F73-5220E08490AE}</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tblGrid>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321200">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272" name="Google Shape;272;p10"/>
          <p:cNvSpPr/>
          <p:nvPr/>
        </p:nvSpPr>
        <p:spPr>
          <a:xfrm>
            <a:off x="488600" y="518650"/>
            <a:ext cx="10383300" cy="48834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0"/>
          <p:cNvSpPr/>
          <p:nvPr/>
        </p:nvSpPr>
        <p:spPr>
          <a:xfrm>
            <a:off x="505022" y="528725"/>
            <a:ext cx="10383300" cy="513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0"/>
          <p:cNvSpPr/>
          <p:nvPr/>
        </p:nvSpPr>
        <p:spPr>
          <a:xfrm>
            <a:off x="582275"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75" name="Google Shape;275;p10"/>
          <p:cNvSpPr/>
          <p:nvPr/>
        </p:nvSpPr>
        <p:spPr>
          <a:xfrm>
            <a:off x="1020450"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0"/>
          <p:cNvSpPr/>
          <p:nvPr/>
        </p:nvSpPr>
        <p:spPr>
          <a:xfrm>
            <a:off x="1458625" y="600263"/>
            <a:ext cx="360000" cy="3600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0"/>
          <p:cNvSpPr/>
          <p:nvPr/>
        </p:nvSpPr>
        <p:spPr>
          <a:xfrm>
            <a:off x="1092450" y="672263"/>
            <a:ext cx="216000" cy="216000"/>
          </a:xfrm>
          <a:prstGeom prst="frame">
            <a:avLst>
              <a:gd name="adj1" fmla="val 125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1514225" y="847200"/>
            <a:ext cx="248400" cy="288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79" name="Google Shape;279;p10"/>
          <p:cNvGrpSpPr/>
          <p:nvPr/>
        </p:nvGrpSpPr>
        <p:grpSpPr>
          <a:xfrm>
            <a:off x="664175" y="687441"/>
            <a:ext cx="196200" cy="196200"/>
            <a:chOff x="2205246" y="-492159"/>
            <a:chExt cx="196200" cy="196200"/>
          </a:xfrm>
        </p:grpSpPr>
        <p:sp>
          <p:nvSpPr>
            <p:cNvPr id="280" name="Google Shape;280;p10"/>
            <p:cNvSpPr/>
            <p:nvPr/>
          </p:nvSpPr>
          <p:spPr>
            <a:xfrm rot="27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 name="Google Shape;281;p10"/>
            <p:cNvSpPr/>
            <p:nvPr/>
          </p:nvSpPr>
          <p:spPr>
            <a:xfrm rot="8102936">
              <a:off x="2179143" y="-408484"/>
              <a:ext cx="248407" cy="2885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82" name="Google Shape;282;p10"/>
          <p:cNvSpPr txBox="1">
            <a:spLocks noGrp="1"/>
          </p:cNvSpPr>
          <p:nvPr>
            <p:ph type="title"/>
          </p:nvPr>
        </p:nvSpPr>
        <p:spPr>
          <a:xfrm>
            <a:off x="806075" y="1551700"/>
            <a:ext cx="9795300" cy="3313500"/>
          </a:xfrm>
          <a:prstGeom prst="rect">
            <a:avLst/>
          </a:prstGeom>
        </p:spPr>
        <p:txBody>
          <a:bodyPr spcFirstLastPara="1" wrap="square" lIns="121900" tIns="121900" rIns="121900" bIns="121900" anchor="ctr" anchorCtr="0">
            <a:noAutofit/>
          </a:bodyPr>
          <a:lstStyle>
            <a:lvl1pPr lvl="0">
              <a:spcBef>
                <a:spcPts val="0"/>
              </a:spcBef>
              <a:spcAft>
                <a:spcPts val="0"/>
              </a:spcAft>
              <a:buClr>
                <a:srgbClr val="F3F3F3"/>
              </a:buClr>
              <a:buSzPts val="6400"/>
              <a:buNone/>
              <a:defRPr sz="6400">
                <a:solidFill>
                  <a:srgbClr val="F3F3F3"/>
                </a:solidFill>
              </a:defRPr>
            </a:lvl1pPr>
            <a:lvl2pPr lvl="1">
              <a:spcBef>
                <a:spcPts val="0"/>
              </a:spcBef>
              <a:spcAft>
                <a:spcPts val="0"/>
              </a:spcAft>
              <a:buClr>
                <a:srgbClr val="F3F3F3"/>
              </a:buClr>
              <a:buSzPts val="6400"/>
              <a:buNone/>
              <a:defRPr sz="6400">
                <a:solidFill>
                  <a:srgbClr val="F3F3F3"/>
                </a:solidFill>
              </a:defRPr>
            </a:lvl2pPr>
            <a:lvl3pPr lvl="2">
              <a:spcBef>
                <a:spcPts val="0"/>
              </a:spcBef>
              <a:spcAft>
                <a:spcPts val="0"/>
              </a:spcAft>
              <a:buClr>
                <a:srgbClr val="F3F3F3"/>
              </a:buClr>
              <a:buSzPts val="6400"/>
              <a:buNone/>
              <a:defRPr sz="6400">
                <a:solidFill>
                  <a:srgbClr val="F3F3F3"/>
                </a:solidFill>
              </a:defRPr>
            </a:lvl3pPr>
            <a:lvl4pPr lvl="3">
              <a:spcBef>
                <a:spcPts val="0"/>
              </a:spcBef>
              <a:spcAft>
                <a:spcPts val="0"/>
              </a:spcAft>
              <a:buClr>
                <a:srgbClr val="F3F3F3"/>
              </a:buClr>
              <a:buSzPts val="6400"/>
              <a:buNone/>
              <a:defRPr sz="6400">
                <a:solidFill>
                  <a:srgbClr val="F3F3F3"/>
                </a:solidFill>
              </a:defRPr>
            </a:lvl4pPr>
            <a:lvl5pPr lvl="4">
              <a:spcBef>
                <a:spcPts val="0"/>
              </a:spcBef>
              <a:spcAft>
                <a:spcPts val="0"/>
              </a:spcAft>
              <a:buClr>
                <a:srgbClr val="F3F3F3"/>
              </a:buClr>
              <a:buSzPts val="6400"/>
              <a:buNone/>
              <a:defRPr sz="6400">
                <a:solidFill>
                  <a:srgbClr val="F3F3F3"/>
                </a:solidFill>
              </a:defRPr>
            </a:lvl5pPr>
            <a:lvl6pPr lvl="5">
              <a:spcBef>
                <a:spcPts val="0"/>
              </a:spcBef>
              <a:spcAft>
                <a:spcPts val="0"/>
              </a:spcAft>
              <a:buClr>
                <a:srgbClr val="F3F3F3"/>
              </a:buClr>
              <a:buSzPts val="6400"/>
              <a:buNone/>
              <a:defRPr sz="6400">
                <a:solidFill>
                  <a:srgbClr val="F3F3F3"/>
                </a:solidFill>
              </a:defRPr>
            </a:lvl6pPr>
            <a:lvl7pPr lvl="6">
              <a:spcBef>
                <a:spcPts val="0"/>
              </a:spcBef>
              <a:spcAft>
                <a:spcPts val="0"/>
              </a:spcAft>
              <a:buClr>
                <a:srgbClr val="F3F3F3"/>
              </a:buClr>
              <a:buSzPts val="6400"/>
              <a:buNone/>
              <a:defRPr sz="6400">
                <a:solidFill>
                  <a:srgbClr val="F3F3F3"/>
                </a:solidFill>
              </a:defRPr>
            </a:lvl7pPr>
            <a:lvl8pPr lvl="7">
              <a:spcBef>
                <a:spcPts val="0"/>
              </a:spcBef>
              <a:spcAft>
                <a:spcPts val="0"/>
              </a:spcAft>
              <a:buClr>
                <a:srgbClr val="F3F3F3"/>
              </a:buClr>
              <a:buSzPts val="6400"/>
              <a:buNone/>
              <a:defRPr sz="6400">
                <a:solidFill>
                  <a:srgbClr val="F3F3F3"/>
                </a:solidFill>
              </a:defRPr>
            </a:lvl8pPr>
            <a:lvl9pPr lvl="8">
              <a:spcBef>
                <a:spcPts val="0"/>
              </a:spcBef>
              <a:spcAft>
                <a:spcPts val="0"/>
              </a:spcAft>
              <a:buClr>
                <a:srgbClr val="F3F3F3"/>
              </a:buClr>
              <a:buSzPts val="6400"/>
              <a:buNone/>
              <a:defRPr sz="6400">
                <a:solidFill>
                  <a:srgbClr val="F3F3F3"/>
                </a:solidFill>
              </a:defRPr>
            </a:lvl9pPr>
          </a:lstStyle>
          <a:p>
            <a:endParaRPr/>
          </a:p>
        </p:txBody>
      </p:sp>
      <p:sp>
        <p:nvSpPr>
          <p:cNvPr id="283" name="Google Shape;283;p10"/>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grpSp>
        <p:nvGrpSpPr>
          <p:cNvPr id="284" name="Google Shape;284;p10"/>
          <p:cNvGrpSpPr/>
          <p:nvPr/>
        </p:nvGrpSpPr>
        <p:grpSpPr>
          <a:xfrm>
            <a:off x="9473425" y="5834463"/>
            <a:ext cx="941400" cy="706475"/>
            <a:chOff x="9799675" y="3601413"/>
            <a:chExt cx="941400" cy="706475"/>
          </a:xfrm>
        </p:grpSpPr>
        <p:sp>
          <p:nvSpPr>
            <p:cNvPr id="285" name="Google Shape;285;p10"/>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287" name="Google Shape;287;p10"/>
          <p:cNvGrpSpPr/>
          <p:nvPr/>
        </p:nvGrpSpPr>
        <p:grpSpPr>
          <a:xfrm>
            <a:off x="10652750" y="5834463"/>
            <a:ext cx="941400" cy="706475"/>
            <a:chOff x="9799675" y="3601413"/>
            <a:chExt cx="941400" cy="706475"/>
          </a:xfrm>
        </p:grpSpPr>
        <p:sp>
          <p:nvSpPr>
            <p:cNvPr id="288" name="Google Shape;288;p10"/>
            <p:cNvSpPr/>
            <p:nvPr/>
          </p:nvSpPr>
          <p:spPr>
            <a:xfrm>
              <a:off x="9878225" y="3601413"/>
              <a:ext cx="360000" cy="360000"/>
            </a:xfrm>
            <a:prstGeom prst="round2SameRect">
              <a:avLst>
                <a:gd name="adj1" fmla="val 16667"/>
                <a:gd name="adj2" fmla="val 0"/>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0"/>
            <p:cNvSpPr/>
            <p:nvPr/>
          </p:nvSpPr>
          <p:spPr>
            <a:xfrm>
              <a:off x="9799675" y="3673388"/>
              <a:ext cx="941400" cy="634500"/>
            </a:xfrm>
            <a:prstGeom prst="roundRect">
              <a:avLst>
                <a:gd name="adj" fmla="val 9522"/>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90"/>
        <p:cNvGrpSpPr/>
        <p:nvPr/>
      </p:nvGrpSpPr>
      <p:grpSpPr>
        <a:xfrm>
          <a:off x="0" y="0"/>
          <a:ext cx="0" cy="0"/>
          <a:chOff x="0" y="0"/>
          <a:chExt cx="0" cy="0"/>
        </a:xfrm>
      </p:grpSpPr>
      <p:sp>
        <p:nvSpPr>
          <p:cNvPr id="291" name="Google Shape;291;p11"/>
          <p:cNvSpPr/>
          <p:nvPr/>
        </p:nvSpPr>
        <p:spPr>
          <a:xfrm>
            <a:off x="6096063"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92" name="Google Shape;292;p11"/>
          <p:cNvSpPr txBox="1">
            <a:spLocks noGrp="1"/>
          </p:cNvSpPr>
          <p:nvPr>
            <p:ph type="title"/>
          </p:nvPr>
        </p:nvSpPr>
        <p:spPr>
          <a:xfrm>
            <a:off x="354004" y="1644233"/>
            <a:ext cx="5393700" cy="1976400"/>
          </a:xfrm>
          <a:prstGeom prst="rect">
            <a:avLst/>
          </a:prstGeom>
        </p:spPr>
        <p:txBody>
          <a:bodyPr spcFirstLastPara="1" wrap="square" lIns="121900" tIns="121900" rIns="121900" bIns="121900" anchor="b" anchorCtr="0">
            <a:no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a:endParaRPr/>
          </a:p>
        </p:txBody>
      </p:sp>
      <p:sp>
        <p:nvSpPr>
          <p:cNvPr id="293" name="Google Shape;293;p11"/>
          <p:cNvSpPr txBox="1">
            <a:spLocks noGrp="1"/>
          </p:cNvSpPr>
          <p:nvPr>
            <p:ph type="subTitle" idx="1"/>
          </p:nvPr>
        </p:nvSpPr>
        <p:spPr>
          <a:xfrm>
            <a:off x="354004" y="3737433"/>
            <a:ext cx="5393700" cy="1646700"/>
          </a:xfrm>
          <a:prstGeom prst="rect">
            <a:avLst/>
          </a:prstGeom>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94" name="Google Shape;294;p11"/>
          <p:cNvSpPr txBox="1">
            <a:spLocks noGrp="1"/>
          </p:cNvSpPr>
          <p:nvPr>
            <p:ph type="body" idx="2"/>
          </p:nvPr>
        </p:nvSpPr>
        <p:spPr>
          <a:xfrm>
            <a:off x="6586068" y="965433"/>
            <a:ext cx="5116200" cy="4926900"/>
          </a:xfrm>
          <a:prstGeom prst="rect">
            <a:avLst/>
          </a:prstGeom>
        </p:spPr>
        <p:txBody>
          <a:bodyPr spcFirstLastPara="1" wrap="square" lIns="121900" tIns="121900" rIns="121900" bIns="121900" anchor="ctr" anchorCtr="0">
            <a:noAutofit/>
          </a:bodyPr>
          <a:lstStyle>
            <a:lvl1pPr marL="457200" lvl="0" indent="-381000">
              <a:spcBef>
                <a:spcPts val="0"/>
              </a:spcBef>
              <a:spcAft>
                <a:spcPts val="0"/>
              </a:spcAft>
              <a:buSzPts val="2400"/>
              <a:buChar char="●"/>
              <a:defRPr/>
            </a:lvl1pPr>
            <a:lvl2pPr marL="914400" lvl="1" indent="-381000">
              <a:spcBef>
                <a:spcPts val="2100"/>
              </a:spcBef>
              <a:spcAft>
                <a:spcPts val="0"/>
              </a:spcAft>
              <a:buSzPts val="2400"/>
              <a:buChar char="○"/>
              <a:defRPr/>
            </a:lvl2pPr>
            <a:lvl3pPr marL="1371600" lvl="2" indent="-381000">
              <a:spcBef>
                <a:spcPts val="2100"/>
              </a:spcBef>
              <a:spcAft>
                <a:spcPts val="0"/>
              </a:spcAft>
              <a:buSzPts val="2400"/>
              <a:buChar char="■"/>
              <a:defRPr/>
            </a:lvl3pPr>
            <a:lvl4pPr marL="1828800" lvl="3" indent="-381000">
              <a:spcBef>
                <a:spcPts val="2100"/>
              </a:spcBef>
              <a:spcAft>
                <a:spcPts val="0"/>
              </a:spcAft>
              <a:buSzPts val="2400"/>
              <a:buChar char="●"/>
              <a:defRPr/>
            </a:lvl4pPr>
            <a:lvl5pPr marL="2286000" lvl="4" indent="-381000">
              <a:spcBef>
                <a:spcPts val="2100"/>
              </a:spcBef>
              <a:spcAft>
                <a:spcPts val="0"/>
              </a:spcAft>
              <a:buSzPts val="2400"/>
              <a:buChar char="○"/>
              <a:defRPr/>
            </a:lvl5pPr>
            <a:lvl6pPr marL="2743200" lvl="5" indent="-381000">
              <a:spcBef>
                <a:spcPts val="2100"/>
              </a:spcBef>
              <a:spcAft>
                <a:spcPts val="0"/>
              </a:spcAft>
              <a:buSzPts val="2400"/>
              <a:buChar char="■"/>
              <a:defRPr/>
            </a:lvl6pPr>
            <a:lvl7pPr marL="3200400" lvl="6" indent="-381000">
              <a:spcBef>
                <a:spcPts val="2100"/>
              </a:spcBef>
              <a:spcAft>
                <a:spcPts val="0"/>
              </a:spcAft>
              <a:buSzPts val="2400"/>
              <a:buChar char="●"/>
              <a:defRPr/>
            </a:lvl7pPr>
            <a:lvl8pPr marL="3657600" lvl="7" indent="-381000">
              <a:spcBef>
                <a:spcPts val="2100"/>
              </a:spcBef>
              <a:spcAft>
                <a:spcPts val="0"/>
              </a:spcAft>
              <a:buSzPts val="2400"/>
              <a:buChar char="○"/>
              <a:defRPr/>
            </a:lvl8pPr>
            <a:lvl9pPr marL="4114800" lvl="8" indent="-381000">
              <a:spcBef>
                <a:spcPts val="2100"/>
              </a:spcBef>
              <a:spcAft>
                <a:spcPts val="2100"/>
              </a:spcAft>
              <a:buSzPts val="2400"/>
              <a:buChar char="■"/>
              <a:defRPr/>
            </a:lvl9pPr>
          </a:lstStyle>
          <a:p>
            <a:endParaRPr/>
          </a:p>
        </p:txBody>
      </p:sp>
      <p:sp>
        <p:nvSpPr>
          <p:cNvPr id="295" name="Google Shape;295;p11"/>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4" y="593367"/>
            <a:ext cx="113610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dk1"/>
              </a:buClr>
              <a:buSzPts val="3700"/>
              <a:buFont typeface="Press Start 2P"/>
              <a:buNone/>
              <a:defRPr sz="3700">
                <a:solidFill>
                  <a:schemeClr val="dk1"/>
                </a:solidFill>
                <a:latin typeface="Press Start 2P"/>
                <a:ea typeface="Press Start 2P"/>
                <a:cs typeface="Press Start 2P"/>
                <a:sym typeface="Press Start 2P"/>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a:endParaRPr/>
          </a:p>
        </p:txBody>
      </p:sp>
      <p:sp>
        <p:nvSpPr>
          <p:cNvPr id="7" name="Google Shape;7;p1"/>
          <p:cNvSpPr txBox="1">
            <a:spLocks noGrp="1"/>
          </p:cNvSpPr>
          <p:nvPr>
            <p:ph type="body" idx="1"/>
          </p:nvPr>
        </p:nvSpPr>
        <p:spPr>
          <a:xfrm>
            <a:off x="415604" y="1536633"/>
            <a:ext cx="11361000" cy="4555200"/>
          </a:xfrm>
          <a:prstGeom prst="rect">
            <a:avLst/>
          </a:prstGeom>
          <a:noFill/>
          <a:ln>
            <a:noFill/>
          </a:ln>
        </p:spPr>
        <p:txBody>
          <a:bodyPr spcFirstLastPara="1" wrap="square" lIns="121900" tIns="121900" rIns="121900" bIns="121900" anchor="t" anchorCtr="0">
            <a:noAutofit/>
          </a:bodyPr>
          <a:lstStyle>
            <a:lvl1pPr marL="457200" lvl="0" indent="-381000">
              <a:lnSpc>
                <a:spcPct val="115000"/>
              </a:lnSpc>
              <a:spcBef>
                <a:spcPts val="0"/>
              </a:spcBef>
              <a:spcAft>
                <a:spcPts val="0"/>
              </a:spcAft>
              <a:buClr>
                <a:schemeClr val="dk2"/>
              </a:buClr>
              <a:buSzPts val="2400"/>
              <a:buFont typeface="Roboto Mono"/>
              <a:buChar char="●"/>
              <a:defRPr sz="2400">
                <a:solidFill>
                  <a:schemeClr val="dk2"/>
                </a:solidFill>
                <a:latin typeface="Roboto Mono"/>
                <a:ea typeface="Roboto Mono"/>
                <a:cs typeface="Roboto Mono"/>
                <a:sym typeface="Roboto Mono"/>
              </a:defRPr>
            </a:lvl1pPr>
            <a:lvl2pPr marL="914400" lvl="1" indent="-381000">
              <a:lnSpc>
                <a:spcPct val="115000"/>
              </a:lnSpc>
              <a:spcBef>
                <a:spcPts val="2100"/>
              </a:spcBef>
              <a:spcAft>
                <a:spcPts val="0"/>
              </a:spcAft>
              <a:buClr>
                <a:schemeClr val="dk2"/>
              </a:buClr>
              <a:buSzPts val="2400"/>
              <a:buFont typeface="Roboto Mono"/>
              <a:buChar char="○"/>
              <a:defRPr sz="2400">
                <a:solidFill>
                  <a:schemeClr val="dk2"/>
                </a:solidFill>
                <a:latin typeface="Roboto Mono"/>
                <a:ea typeface="Roboto Mono"/>
                <a:cs typeface="Roboto Mono"/>
                <a:sym typeface="Roboto Mono"/>
              </a:defRPr>
            </a:lvl2pPr>
            <a:lvl3pPr marL="1371600" lvl="2" indent="-381000">
              <a:lnSpc>
                <a:spcPct val="115000"/>
              </a:lnSpc>
              <a:spcBef>
                <a:spcPts val="2100"/>
              </a:spcBef>
              <a:spcAft>
                <a:spcPts val="0"/>
              </a:spcAft>
              <a:buClr>
                <a:schemeClr val="dk2"/>
              </a:buClr>
              <a:buSzPts val="2400"/>
              <a:buFont typeface="Roboto Mono"/>
              <a:buChar char="■"/>
              <a:defRPr sz="2400">
                <a:solidFill>
                  <a:schemeClr val="dk2"/>
                </a:solidFill>
                <a:latin typeface="Roboto Mono"/>
                <a:ea typeface="Roboto Mono"/>
                <a:cs typeface="Roboto Mono"/>
                <a:sym typeface="Roboto Mono"/>
              </a:defRPr>
            </a:lvl3pPr>
            <a:lvl4pPr marL="1828800" lvl="3" indent="-381000">
              <a:lnSpc>
                <a:spcPct val="115000"/>
              </a:lnSpc>
              <a:spcBef>
                <a:spcPts val="2100"/>
              </a:spcBef>
              <a:spcAft>
                <a:spcPts val="0"/>
              </a:spcAft>
              <a:buClr>
                <a:schemeClr val="dk2"/>
              </a:buClr>
              <a:buSzPts val="2400"/>
              <a:buFont typeface="Roboto Mono"/>
              <a:buChar char="●"/>
              <a:defRPr sz="2400">
                <a:solidFill>
                  <a:schemeClr val="dk2"/>
                </a:solidFill>
                <a:latin typeface="Roboto Mono"/>
                <a:ea typeface="Roboto Mono"/>
                <a:cs typeface="Roboto Mono"/>
                <a:sym typeface="Roboto Mono"/>
              </a:defRPr>
            </a:lvl4pPr>
            <a:lvl5pPr marL="2286000" lvl="4" indent="-381000">
              <a:lnSpc>
                <a:spcPct val="115000"/>
              </a:lnSpc>
              <a:spcBef>
                <a:spcPts val="2100"/>
              </a:spcBef>
              <a:spcAft>
                <a:spcPts val="0"/>
              </a:spcAft>
              <a:buClr>
                <a:schemeClr val="dk2"/>
              </a:buClr>
              <a:buSzPts val="2400"/>
              <a:buFont typeface="Roboto Mono"/>
              <a:buChar char="○"/>
              <a:defRPr sz="2400">
                <a:solidFill>
                  <a:schemeClr val="dk2"/>
                </a:solidFill>
                <a:latin typeface="Roboto Mono"/>
                <a:ea typeface="Roboto Mono"/>
                <a:cs typeface="Roboto Mono"/>
                <a:sym typeface="Roboto Mono"/>
              </a:defRPr>
            </a:lvl5pPr>
            <a:lvl6pPr marL="2743200" lvl="5" indent="-381000">
              <a:lnSpc>
                <a:spcPct val="115000"/>
              </a:lnSpc>
              <a:spcBef>
                <a:spcPts val="2100"/>
              </a:spcBef>
              <a:spcAft>
                <a:spcPts val="0"/>
              </a:spcAft>
              <a:buClr>
                <a:schemeClr val="dk2"/>
              </a:buClr>
              <a:buSzPts val="2400"/>
              <a:buFont typeface="Roboto Mono"/>
              <a:buChar char="■"/>
              <a:defRPr sz="2400">
                <a:solidFill>
                  <a:schemeClr val="dk2"/>
                </a:solidFill>
                <a:latin typeface="Roboto Mono"/>
                <a:ea typeface="Roboto Mono"/>
                <a:cs typeface="Roboto Mono"/>
                <a:sym typeface="Roboto Mono"/>
              </a:defRPr>
            </a:lvl6pPr>
            <a:lvl7pPr marL="3200400" lvl="6" indent="-381000">
              <a:lnSpc>
                <a:spcPct val="115000"/>
              </a:lnSpc>
              <a:spcBef>
                <a:spcPts val="2100"/>
              </a:spcBef>
              <a:spcAft>
                <a:spcPts val="0"/>
              </a:spcAft>
              <a:buClr>
                <a:schemeClr val="dk2"/>
              </a:buClr>
              <a:buSzPts val="2400"/>
              <a:buFont typeface="Roboto Mono"/>
              <a:buChar char="●"/>
              <a:defRPr sz="2400">
                <a:solidFill>
                  <a:schemeClr val="dk2"/>
                </a:solidFill>
                <a:latin typeface="Roboto Mono"/>
                <a:ea typeface="Roboto Mono"/>
                <a:cs typeface="Roboto Mono"/>
                <a:sym typeface="Roboto Mono"/>
              </a:defRPr>
            </a:lvl7pPr>
            <a:lvl8pPr marL="3657600" lvl="7" indent="-381000">
              <a:lnSpc>
                <a:spcPct val="115000"/>
              </a:lnSpc>
              <a:spcBef>
                <a:spcPts val="2100"/>
              </a:spcBef>
              <a:spcAft>
                <a:spcPts val="0"/>
              </a:spcAft>
              <a:buClr>
                <a:schemeClr val="dk2"/>
              </a:buClr>
              <a:buSzPts val="2400"/>
              <a:buFont typeface="Roboto Mono"/>
              <a:buChar char="○"/>
              <a:defRPr sz="2400">
                <a:solidFill>
                  <a:schemeClr val="dk2"/>
                </a:solidFill>
                <a:latin typeface="Roboto Mono"/>
                <a:ea typeface="Roboto Mono"/>
                <a:cs typeface="Roboto Mono"/>
                <a:sym typeface="Roboto Mono"/>
              </a:defRPr>
            </a:lvl8pPr>
            <a:lvl9pPr marL="4114800" lvl="8" indent="-381000">
              <a:lnSpc>
                <a:spcPct val="115000"/>
              </a:lnSpc>
              <a:spcBef>
                <a:spcPts val="2100"/>
              </a:spcBef>
              <a:spcAft>
                <a:spcPts val="2100"/>
              </a:spcAft>
              <a:buClr>
                <a:schemeClr val="dk2"/>
              </a:buClr>
              <a:buSzPts val="2400"/>
              <a:buFont typeface="Roboto Mono"/>
              <a:buChar char="■"/>
              <a:defRPr sz="24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726"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
        <p:nvSpPr>
          <p:cNvPr id="9" name="Google Shape;9;p1"/>
          <p:cNvSpPr txBox="1"/>
          <p:nvPr/>
        </p:nvSpPr>
        <p:spPr>
          <a:xfrm rot="5400000">
            <a:off x="-603150" y="60315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1"/>
                </a:solidFill>
                <a:latin typeface="Barlow Condensed"/>
                <a:ea typeface="Barlow Condensed"/>
                <a:cs typeface="Barlow Condensed"/>
                <a:sym typeface="Barlow Condensed"/>
              </a:rPr>
              <a:t>SLIDESMANIA.COM</a:t>
            </a:r>
            <a:endParaRPr>
              <a:solidFill>
                <a:schemeClr val="accent1"/>
              </a:solidFill>
              <a:latin typeface="Barlow Condensed"/>
              <a:ea typeface="Barlow Condensed"/>
              <a:cs typeface="Barlow Condensed"/>
              <a:sym typeface="Barlow Condense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9" r:id="rId10"/>
    <p:sldLayoutId id="2147483660" r:id="rId11"/>
    <p:sldLayoutId id="2147483661" r:id="rId12"/>
    <p:sldLayoutId id="214748366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customXml" Target="../ink/ink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customXml" Target="../ink/ink9.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35.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hyperlink" Target="https://ernw.de/download/exploring_north_koreas_survelliance_technology_troopers17.pdf"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customXml" Target="../ink/ink5.xml"/></Relationships>
</file>

<file path=ppt/slides/_rels/slide5.xml.rels><?xml version="1.0" encoding="UTF-8" standalone="yes"?>
<Relationships xmlns="http://schemas.openxmlformats.org/package/2006/relationships"><Relationship Id="rId3" Type="http://schemas.openxmlformats.org/officeDocument/2006/relationships/customXml" Target="../ink/ink6.xml"/><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customXml" Target="../ink/ink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18"/>
          <p:cNvSpPr txBox="1">
            <a:spLocks noGrp="1"/>
          </p:cNvSpPr>
          <p:nvPr>
            <p:ph type="ctrTitle"/>
          </p:nvPr>
        </p:nvSpPr>
        <p:spPr>
          <a:xfrm>
            <a:off x="2935050" y="2828050"/>
            <a:ext cx="6187200" cy="2501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GB" dirty="0"/>
              <a:t>Linux </a:t>
            </a:r>
            <a:r>
              <a:rPr lang="en-GB" dirty="0" err="1"/>
              <a:t>distributīvs</a:t>
            </a:r>
            <a:r>
              <a:rPr lang="en-GB" dirty="0"/>
              <a:t> – Red Star OS</a:t>
            </a:r>
            <a:endParaRPr dirty="0"/>
          </a:p>
        </p:txBody>
      </p:sp>
      <mc:AlternateContent xmlns:mc="http://schemas.openxmlformats.org/markup-compatibility/2006">
        <mc:Choice xmlns:p14="http://schemas.microsoft.com/office/powerpoint/2010/main" Requires="p14">
          <p:contentPart p14:bwMode="auto" r:id="rId3">
            <p14:nvContentPartPr>
              <p14:cNvPr id="4" name="Рукописный ввод 3">
                <a:extLst>
                  <a:ext uri="{FF2B5EF4-FFF2-40B4-BE49-F238E27FC236}">
                    <a16:creationId xmlns:a16="http://schemas.microsoft.com/office/drawing/2014/main" id="{5113555E-8CC0-D341-BBD0-4A2750C0B1E2}"/>
                  </a:ext>
                </a:extLst>
              </p14:cNvPr>
              <p14:cNvContentPartPr/>
              <p14:nvPr/>
            </p14:nvContentPartPr>
            <p14:xfrm>
              <a:off x="152350" y="130063"/>
              <a:ext cx="64800" cy="1128240"/>
            </p14:xfrm>
          </p:contentPart>
        </mc:Choice>
        <mc:Fallback>
          <p:pic>
            <p:nvPicPr>
              <p:cNvPr id="4" name="Рукописный ввод 3">
                <a:extLst>
                  <a:ext uri="{FF2B5EF4-FFF2-40B4-BE49-F238E27FC236}">
                    <a16:creationId xmlns:a16="http://schemas.microsoft.com/office/drawing/2014/main" id="{5113555E-8CC0-D341-BBD0-4A2750C0B1E2}"/>
                  </a:ext>
                </a:extLst>
              </p:cNvPr>
              <p:cNvPicPr/>
              <p:nvPr/>
            </p:nvPicPr>
            <p:blipFill>
              <a:blip r:embed="rId4"/>
              <a:stretch>
                <a:fillRect/>
              </a:stretch>
            </p:blipFill>
            <p:spPr>
              <a:xfrm>
                <a:off x="89710" y="67063"/>
                <a:ext cx="190440" cy="125388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Рукописный ввод 4">
                <a:extLst>
                  <a:ext uri="{FF2B5EF4-FFF2-40B4-BE49-F238E27FC236}">
                    <a16:creationId xmlns:a16="http://schemas.microsoft.com/office/drawing/2014/main" id="{C95B4C36-F4FD-C54E-8E98-2F1CAFF733B6}"/>
                  </a:ext>
                </a:extLst>
              </p14:cNvPr>
              <p14:cNvContentPartPr/>
              <p14:nvPr/>
            </p14:nvContentPartPr>
            <p14:xfrm>
              <a:off x="14159497" y="2421315"/>
              <a:ext cx="360" cy="360"/>
            </p14:xfrm>
          </p:contentPart>
        </mc:Choice>
        <mc:Fallback>
          <p:pic>
            <p:nvPicPr>
              <p:cNvPr id="5" name="Рукописный ввод 4">
                <a:extLst>
                  <a:ext uri="{FF2B5EF4-FFF2-40B4-BE49-F238E27FC236}">
                    <a16:creationId xmlns:a16="http://schemas.microsoft.com/office/drawing/2014/main" id="{C95B4C36-F4FD-C54E-8E98-2F1CAFF733B6}"/>
                  </a:ext>
                </a:extLst>
              </p:cNvPr>
              <p:cNvPicPr/>
              <p:nvPr/>
            </p:nvPicPr>
            <p:blipFill>
              <a:blip r:embed="rId6"/>
              <a:stretch>
                <a:fillRect/>
              </a:stretch>
            </p:blipFill>
            <p:spPr>
              <a:xfrm>
                <a:off x="14096497" y="2358675"/>
                <a:ext cx="126000" cy="126000"/>
              </a:xfrm>
              <a:prstGeom prst="rect">
                <a:avLst/>
              </a:prstGeom>
            </p:spPr>
          </p:pic>
        </mc:Fallback>
      </mc:AlternateContent>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A2AEF96-9DC7-A641-ADEF-046EBFEA67FB}"/>
              </a:ext>
            </a:extLst>
          </p:cNvPr>
          <p:cNvSpPr>
            <a:spLocks noGrp="1"/>
          </p:cNvSpPr>
          <p:nvPr>
            <p:ph type="title"/>
          </p:nvPr>
        </p:nvSpPr>
        <p:spPr/>
        <p:txBody>
          <a:bodyPr/>
          <a:lstStyle/>
          <a:p>
            <a:r>
              <a:rPr lang="lv-LV" dirty="0"/>
              <a:t>Versija 3.0</a:t>
            </a:r>
            <a:endParaRPr lang="ru-LV" dirty="0"/>
          </a:p>
        </p:txBody>
      </p:sp>
      <p:sp>
        <p:nvSpPr>
          <p:cNvPr id="3" name="Подзаголовок 2">
            <a:extLst>
              <a:ext uri="{FF2B5EF4-FFF2-40B4-BE49-F238E27FC236}">
                <a16:creationId xmlns:a16="http://schemas.microsoft.com/office/drawing/2014/main" id="{6CB9B09E-9738-AA42-B31F-8254511B5E15}"/>
              </a:ext>
            </a:extLst>
          </p:cNvPr>
          <p:cNvSpPr>
            <a:spLocks noGrp="1"/>
          </p:cNvSpPr>
          <p:nvPr>
            <p:ph type="subTitle" idx="1"/>
          </p:nvPr>
        </p:nvSpPr>
        <p:spPr>
          <a:xfrm>
            <a:off x="804049" y="3901200"/>
            <a:ext cx="3673357" cy="2190300"/>
          </a:xfrm>
        </p:spPr>
        <p:txBody>
          <a:bodyPr/>
          <a:lstStyle/>
          <a:p>
            <a:r>
              <a:rPr lang="lv-LV" dirty="0"/>
              <a:t>Ir agrāko gadu </a:t>
            </a:r>
            <a:r>
              <a:rPr lang="lv-LV" dirty="0" err="1"/>
              <a:t>MacOS</a:t>
            </a:r>
            <a:r>
              <a:rPr lang="lv-LV" dirty="0"/>
              <a:t> X kopija.</a:t>
            </a:r>
            <a:endParaRPr lang="ru-LV" dirty="0"/>
          </a:p>
        </p:txBody>
      </p:sp>
      <p:pic>
        <p:nvPicPr>
          <p:cNvPr id="7170" name="Picture 2" descr="Red Star OS - Wikipedia">
            <a:extLst>
              <a:ext uri="{FF2B5EF4-FFF2-40B4-BE49-F238E27FC236}">
                <a16:creationId xmlns:a16="http://schemas.microsoft.com/office/drawing/2014/main" id="{B4E17C2B-6C0E-2841-9F58-7C239FDECE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7505" y="1411567"/>
            <a:ext cx="6388322" cy="4034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59707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20"/>
          <p:cNvSpPr txBox="1">
            <a:spLocks noGrp="1"/>
          </p:cNvSpPr>
          <p:nvPr>
            <p:ph type="title"/>
          </p:nvPr>
        </p:nvSpPr>
        <p:spPr>
          <a:xfrm>
            <a:off x="1720049" y="2333475"/>
            <a:ext cx="9387900" cy="1007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dirty="0" err="1"/>
              <a:t>Minimālās</a:t>
            </a:r>
            <a:r>
              <a:rPr lang="en-GB" dirty="0"/>
              <a:t> </a:t>
            </a:r>
            <a:r>
              <a:rPr lang="en-GB" dirty="0" err="1"/>
              <a:t>prasības</a:t>
            </a:r>
            <a:endParaRPr dirty="0"/>
          </a:p>
        </p:txBody>
      </p:sp>
      <p:sp>
        <p:nvSpPr>
          <p:cNvPr id="426" name="Google Shape;426;p20"/>
          <p:cNvSpPr txBox="1">
            <a:spLocks noGrp="1"/>
          </p:cNvSpPr>
          <p:nvPr>
            <p:ph type="body" idx="1"/>
          </p:nvPr>
        </p:nvSpPr>
        <p:spPr>
          <a:xfrm>
            <a:off x="1161515" y="3076402"/>
            <a:ext cx="9946434" cy="1164625"/>
          </a:xfrm>
          <a:prstGeom prst="rect">
            <a:avLst/>
          </a:prstGeom>
        </p:spPr>
        <p:txBody>
          <a:bodyPr spcFirstLastPara="1" wrap="square" lIns="121900" tIns="121900" rIns="121900" bIns="121900" anchor="t" anchorCtr="0">
            <a:noAutofit/>
          </a:bodyPr>
          <a:lstStyle/>
          <a:p>
            <a:pPr marL="457200" lvl="0" indent="-381000" algn="l" rtl="0">
              <a:lnSpc>
                <a:spcPct val="200000"/>
              </a:lnSpc>
              <a:spcBef>
                <a:spcPts val="0"/>
              </a:spcBef>
              <a:spcAft>
                <a:spcPts val="0"/>
              </a:spcAft>
              <a:buSzPts val="2400"/>
              <a:buChar char="➔"/>
            </a:pPr>
            <a:r>
              <a:rPr lang="en-GB" sz="2000" dirty="0"/>
              <a:t>256MB Ram </a:t>
            </a:r>
            <a:r>
              <a:rPr lang="en-GB" sz="2000" dirty="0" err="1"/>
              <a:t>atmiņas</a:t>
            </a:r>
            <a:r>
              <a:rPr lang="en-GB" sz="2000" dirty="0"/>
              <a:t>.</a:t>
            </a:r>
          </a:p>
          <a:p>
            <a:pPr marL="457200" lvl="0" indent="-381000" algn="l" rtl="0">
              <a:lnSpc>
                <a:spcPct val="200000"/>
              </a:lnSpc>
              <a:spcBef>
                <a:spcPts val="0"/>
              </a:spcBef>
              <a:spcAft>
                <a:spcPts val="0"/>
              </a:spcAft>
              <a:buSzPts val="2400"/>
              <a:buChar char="➔"/>
            </a:pPr>
            <a:r>
              <a:rPr lang="en-GB" sz="2000" dirty="0" err="1"/>
              <a:t>Procesors</a:t>
            </a:r>
            <a:r>
              <a:rPr lang="en-GB" sz="2000" dirty="0"/>
              <a:t> Pentium 3 (800 </a:t>
            </a:r>
            <a:r>
              <a:rPr lang="en-GB" sz="2000" dirty="0" err="1"/>
              <a:t>Mhz</a:t>
            </a:r>
            <a:r>
              <a:rPr lang="en-GB" sz="2000" dirty="0"/>
              <a:t>+).</a:t>
            </a:r>
          </a:p>
          <a:p>
            <a:pPr marL="457200" lvl="0" indent="-381000" algn="l" rtl="0">
              <a:lnSpc>
                <a:spcPct val="200000"/>
              </a:lnSpc>
              <a:spcBef>
                <a:spcPts val="0"/>
              </a:spcBef>
              <a:spcAft>
                <a:spcPts val="0"/>
              </a:spcAft>
              <a:buSzPts val="2400"/>
              <a:buChar char="➔"/>
            </a:pPr>
            <a:r>
              <a:rPr lang="en-GB" sz="2000" dirty="0"/>
              <a:t>3GB HDD.</a:t>
            </a:r>
          </a:p>
          <a:p>
            <a:pPr lvl="1">
              <a:lnSpc>
                <a:spcPct val="200000"/>
              </a:lnSpc>
              <a:spcBef>
                <a:spcPts val="0"/>
              </a:spcBef>
              <a:buChar char="➔"/>
            </a:pPr>
            <a:r>
              <a:rPr lang="en-GB" sz="2000" dirty="0" err="1"/>
              <a:t>Interesanti</a:t>
            </a:r>
            <a:r>
              <a:rPr lang="en-GB" sz="2000" dirty="0"/>
              <a:t>, ka </a:t>
            </a:r>
            <a:r>
              <a:rPr lang="en-GB" sz="2000" dirty="0" err="1"/>
              <a:t>sistēma</a:t>
            </a:r>
            <a:r>
              <a:rPr lang="en-GB" sz="2000" dirty="0"/>
              <a:t> </a:t>
            </a:r>
            <a:r>
              <a:rPr lang="en-GB" sz="2000" dirty="0" err="1"/>
              <a:t>netiks</a:t>
            </a:r>
            <a:r>
              <a:rPr lang="en-GB" sz="2000" dirty="0"/>
              <a:t> </a:t>
            </a:r>
            <a:r>
              <a:rPr lang="en-GB" sz="2000" dirty="0" err="1"/>
              <a:t>instalēta</a:t>
            </a:r>
            <a:r>
              <a:rPr lang="en-GB" sz="2000" dirty="0"/>
              <a:t>, </a:t>
            </a:r>
            <a:r>
              <a:rPr lang="en-GB" sz="2000" dirty="0" err="1"/>
              <a:t>ja</a:t>
            </a:r>
            <a:r>
              <a:rPr lang="en-GB" sz="2000" dirty="0"/>
              <a:t> </a:t>
            </a:r>
            <a:r>
              <a:rPr lang="en-GB" sz="2000" dirty="0" err="1"/>
              <a:t>ir</a:t>
            </a:r>
            <a:r>
              <a:rPr lang="en-GB" sz="2000" dirty="0"/>
              <a:t> </a:t>
            </a:r>
            <a:r>
              <a:rPr lang="en-GB" sz="2000" dirty="0" err="1"/>
              <a:t>mazāk</a:t>
            </a:r>
            <a:r>
              <a:rPr lang="en-GB" sz="2000" dirty="0"/>
              <a:t> par 10GB </a:t>
            </a:r>
            <a:r>
              <a:rPr lang="en-GB" sz="2000" dirty="0" err="1"/>
              <a:t>uz</a:t>
            </a:r>
            <a:r>
              <a:rPr lang="en-GB" sz="2000" dirty="0"/>
              <a:t> </a:t>
            </a:r>
            <a:r>
              <a:rPr lang="en-GB" sz="2000" dirty="0" err="1"/>
              <a:t>cietā</a:t>
            </a:r>
            <a:r>
              <a:rPr lang="en-GB" sz="2000" dirty="0"/>
              <a:t> </a:t>
            </a:r>
            <a:r>
              <a:rPr lang="en-GB" sz="2000" dirty="0" err="1"/>
              <a:t>diska</a:t>
            </a:r>
            <a:r>
              <a:rPr lang="en-GB" sz="2000" dirty="0"/>
              <a:t>.</a:t>
            </a:r>
          </a:p>
        </p:txBody>
      </p:sp>
      <mc:AlternateContent xmlns:mc="http://schemas.openxmlformats.org/markup-compatibility/2006">
        <mc:Choice xmlns:p14="http://schemas.microsoft.com/office/powerpoint/2010/main" Requires="p14">
          <p:contentPart p14:bwMode="auto" r:id="rId3">
            <p14:nvContentPartPr>
              <p14:cNvPr id="2" name="Рукописный ввод 1">
                <a:extLst>
                  <a:ext uri="{FF2B5EF4-FFF2-40B4-BE49-F238E27FC236}">
                    <a16:creationId xmlns:a16="http://schemas.microsoft.com/office/drawing/2014/main" id="{D1BCFDC1-E456-CA4F-AE23-2D4BD1210BB5}"/>
                  </a:ext>
                </a:extLst>
              </p14:cNvPr>
              <p14:cNvContentPartPr/>
              <p14:nvPr/>
            </p14:nvContentPartPr>
            <p14:xfrm>
              <a:off x="97270" y="112783"/>
              <a:ext cx="138960" cy="1153800"/>
            </p14:xfrm>
          </p:contentPart>
        </mc:Choice>
        <mc:Fallback>
          <p:pic>
            <p:nvPicPr>
              <p:cNvPr id="2" name="Рукописный ввод 1">
                <a:extLst>
                  <a:ext uri="{FF2B5EF4-FFF2-40B4-BE49-F238E27FC236}">
                    <a16:creationId xmlns:a16="http://schemas.microsoft.com/office/drawing/2014/main" id="{D1BCFDC1-E456-CA4F-AE23-2D4BD1210BB5}"/>
                  </a:ext>
                </a:extLst>
              </p:cNvPr>
              <p:cNvPicPr/>
              <p:nvPr/>
            </p:nvPicPr>
            <p:blipFill>
              <a:blip r:embed="rId4"/>
              <a:stretch>
                <a:fillRect/>
              </a:stretch>
            </p:blipFill>
            <p:spPr>
              <a:xfrm>
                <a:off x="34630" y="50143"/>
                <a:ext cx="264600" cy="1279440"/>
              </a:xfrm>
              <a:prstGeom prst="rect">
                <a:avLst/>
              </a:prstGeom>
            </p:spPr>
          </p:pic>
        </mc:Fallback>
      </mc:AlternateContent>
    </p:spTree>
    <p:extLst>
      <p:ext uri="{BB962C8B-B14F-4D97-AF65-F5344CB8AC3E}">
        <p14:creationId xmlns:p14="http://schemas.microsoft.com/office/powerpoint/2010/main" val="1720718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27"/>
          <p:cNvSpPr txBox="1">
            <a:spLocks noGrp="1"/>
          </p:cNvSpPr>
          <p:nvPr>
            <p:ph type="title"/>
          </p:nvPr>
        </p:nvSpPr>
        <p:spPr>
          <a:xfrm>
            <a:off x="995628" y="2189400"/>
            <a:ext cx="5249100" cy="1007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GB"/>
              <a:t>Add images!</a:t>
            </a:r>
            <a:endParaRPr/>
          </a:p>
        </p:txBody>
      </p:sp>
      <p:sp>
        <p:nvSpPr>
          <p:cNvPr id="479" name="Google Shape;479;p27"/>
          <p:cNvSpPr txBox="1">
            <a:spLocks noGrp="1"/>
          </p:cNvSpPr>
          <p:nvPr>
            <p:ph type="body" idx="1"/>
          </p:nvPr>
        </p:nvSpPr>
        <p:spPr>
          <a:xfrm>
            <a:off x="995625" y="3301400"/>
            <a:ext cx="5249100" cy="17358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GB" dirty="0"/>
              <a:t>Images are a big part of any slideshow presentation. They help your audience connect with your ideas on a more emotional level.</a:t>
            </a:r>
            <a:endParaRPr dirty="0"/>
          </a:p>
        </p:txBody>
      </p:sp>
      <p:pic>
        <p:nvPicPr>
          <p:cNvPr id="2" name="Рисунок 1">
            <a:extLst>
              <a:ext uri="{FF2B5EF4-FFF2-40B4-BE49-F238E27FC236}">
                <a16:creationId xmlns:a16="http://schemas.microsoft.com/office/drawing/2014/main" id="{402A8C26-279C-B04E-B812-761AC309E76E}"/>
              </a:ext>
            </a:extLst>
          </p:cNvPr>
          <p:cNvPicPr>
            <a:picLocks noChangeAspect="1"/>
          </p:cNvPicPr>
          <p:nvPr/>
        </p:nvPicPr>
        <p:blipFill>
          <a:blip r:embed="rId3"/>
          <a:stretch>
            <a:fillRect/>
          </a:stretch>
        </p:blipFill>
        <p:spPr>
          <a:xfrm>
            <a:off x="662152" y="1673350"/>
            <a:ext cx="8067975" cy="4458058"/>
          </a:xfrm>
          <a:prstGeom prst="rect">
            <a:avLst/>
          </a:prstGeom>
        </p:spPr>
      </p:pic>
      <p:pic>
        <p:nvPicPr>
          <p:cNvPr id="3" name="Рисунок 2">
            <a:extLst>
              <a:ext uri="{FF2B5EF4-FFF2-40B4-BE49-F238E27FC236}">
                <a16:creationId xmlns:a16="http://schemas.microsoft.com/office/drawing/2014/main" id="{BF5DB728-84FC-654C-93C5-FDE01648742B}"/>
              </a:ext>
            </a:extLst>
          </p:cNvPr>
          <p:cNvPicPr>
            <a:picLocks noChangeAspect="1"/>
          </p:cNvPicPr>
          <p:nvPr/>
        </p:nvPicPr>
        <p:blipFill>
          <a:blip r:embed="rId4"/>
          <a:stretch>
            <a:fillRect/>
          </a:stretch>
        </p:blipFill>
        <p:spPr>
          <a:xfrm>
            <a:off x="6700345" y="872102"/>
            <a:ext cx="4672903" cy="445805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pic>
        <p:nvPicPr>
          <p:cNvPr id="3" name="Рисунок 2">
            <a:extLst>
              <a:ext uri="{FF2B5EF4-FFF2-40B4-BE49-F238E27FC236}">
                <a16:creationId xmlns:a16="http://schemas.microsoft.com/office/drawing/2014/main" id="{82AAEA0A-FF3E-F14A-8055-26175D230B98}"/>
              </a:ext>
            </a:extLst>
          </p:cNvPr>
          <p:cNvPicPr>
            <a:picLocks noChangeAspect="1"/>
          </p:cNvPicPr>
          <p:nvPr/>
        </p:nvPicPr>
        <p:blipFill>
          <a:blip r:embed="rId3"/>
          <a:stretch>
            <a:fillRect/>
          </a:stretch>
        </p:blipFill>
        <p:spPr>
          <a:xfrm>
            <a:off x="1261241" y="2080690"/>
            <a:ext cx="10263352" cy="4233049"/>
          </a:xfrm>
          <a:prstGeom prst="rect">
            <a:avLst/>
          </a:prstGeom>
        </p:spPr>
      </p:pic>
      <mc:AlternateContent xmlns:mc="http://schemas.openxmlformats.org/markup-compatibility/2006">
        <mc:Choice xmlns:p14="http://schemas.microsoft.com/office/powerpoint/2010/main" Requires="p14">
          <p:contentPart p14:bwMode="auto" r:id="rId4">
            <p14:nvContentPartPr>
              <p14:cNvPr id="2" name="Рукописный ввод 1">
                <a:extLst>
                  <a:ext uri="{FF2B5EF4-FFF2-40B4-BE49-F238E27FC236}">
                    <a16:creationId xmlns:a16="http://schemas.microsoft.com/office/drawing/2014/main" id="{5C60A858-0E34-9249-9C60-B6DA2A5D031D}"/>
                  </a:ext>
                </a:extLst>
              </p14:cNvPr>
              <p14:cNvContentPartPr/>
              <p14:nvPr/>
            </p14:nvContentPartPr>
            <p14:xfrm>
              <a:off x="141550" y="129703"/>
              <a:ext cx="36360" cy="1129320"/>
            </p14:xfrm>
          </p:contentPart>
        </mc:Choice>
        <mc:Fallback>
          <p:pic>
            <p:nvPicPr>
              <p:cNvPr id="2" name="Рукописный ввод 1">
                <a:extLst>
                  <a:ext uri="{FF2B5EF4-FFF2-40B4-BE49-F238E27FC236}">
                    <a16:creationId xmlns:a16="http://schemas.microsoft.com/office/drawing/2014/main" id="{5C60A858-0E34-9249-9C60-B6DA2A5D031D}"/>
                  </a:ext>
                </a:extLst>
              </p:cNvPr>
              <p:cNvPicPr/>
              <p:nvPr/>
            </p:nvPicPr>
            <p:blipFill>
              <a:blip r:embed="rId5"/>
              <a:stretch>
                <a:fillRect/>
              </a:stretch>
            </p:blipFill>
            <p:spPr>
              <a:xfrm>
                <a:off x="78550" y="67063"/>
                <a:ext cx="162000" cy="1254960"/>
              </a:xfrm>
              <a:prstGeom prst="rect">
                <a:avLst/>
              </a:prstGeom>
            </p:spPr>
          </p:pic>
        </mc:Fallback>
      </mc:AlternateContent>
      <p:sp>
        <p:nvSpPr>
          <p:cNvPr id="5" name="TextBox 4">
            <a:extLst>
              <a:ext uri="{FF2B5EF4-FFF2-40B4-BE49-F238E27FC236}">
                <a16:creationId xmlns:a16="http://schemas.microsoft.com/office/drawing/2014/main" id="{A0B974A9-6D3F-6541-B3DF-1DCB22C2DF3B}"/>
              </a:ext>
            </a:extLst>
          </p:cNvPr>
          <p:cNvSpPr txBox="1"/>
          <p:nvPr/>
        </p:nvSpPr>
        <p:spPr>
          <a:xfrm>
            <a:off x="3748603" y="1592318"/>
            <a:ext cx="5288627" cy="369332"/>
          </a:xfrm>
          <a:prstGeom prst="rect">
            <a:avLst/>
          </a:prstGeom>
          <a:noFill/>
        </p:spPr>
        <p:txBody>
          <a:bodyPr wrap="none" rtlCol="0">
            <a:spAutoFit/>
          </a:bodyPr>
          <a:lstStyle/>
          <a:p>
            <a:r>
              <a:rPr lang="lv-LV" sz="1800" dirty="0"/>
              <a:t>Trešās un otrās versijas instalācijas salīdzinājums</a:t>
            </a:r>
            <a:endParaRPr lang="ru-LV" sz="18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6665A53-3C84-554E-935A-747B5EAE8C76}"/>
              </a:ext>
            </a:extLst>
          </p:cNvPr>
          <p:cNvSpPr>
            <a:spLocks noGrp="1"/>
          </p:cNvSpPr>
          <p:nvPr>
            <p:ph type="title"/>
          </p:nvPr>
        </p:nvSpPr>
        <p:spPr/>
        <p:txBody>
          <a:bodyPr/>
          <a:lstStyle/>
          <a:p>
            <a:endParaRPr lang="ru-LV" dirty="0"/>
          </a:p>
        </p:txBody>
      </p:sp>
      <p:pic>
        <p:nvPicPr>
          <p:cNvPr id="3" name="Рисунок 2">
            <a:extLst>
              <a:ext uri="{FF2B5EF4-FFF2-40B4-BE49-F238E27FC236}">
                <a16:creationId xmlns:a16="http://schemas.microsoft.com/office/drawing/2014/main" id="{54880BA2-F793-9A49-A917-9D5365F10B07}"/>
              </a:ext>
            </a:extLst>
          </p:cNvPr>
          <p:cNvPicPr>
            <a:picLocks noChangeAspect="1"/>
          </p:cNvPicPr>
          <p:nvPr/>
        </p:nvPicPr>
        <p:blipFill>
          <a:blip r:embed="rId2"/>
          <a:stretch>
            <a:fillRect/>
          </a:stretch>
        </p:blipFill>
        <p:spPr>
          <a:xfrm>
            <a:off x="1261241" y="2028047"/>
            <a:ext cx="10279118" cy="4262394"/>
          </a:xfrm>
          <a:prstGeom prst="rect">
            <a:avLst/>
          </a:prstGeom>
        </p:spPr>
      </p:pic>
      <p:sp>
        <p:nvSpPr>
          <p:cNvPr id="4" name="TextBox 3">
            <a:extLst>
              <a:ext uri="{FF2B5EF4-FFF2-40B4-BE49-F238E27FC236}">
                <a16:creationId xmlns:a16="http://schemas.microsoft.com/office/drawing/2014/main" id="{B7A799D0-0DAB-AB40-BAA9-0FF67947EA88}"/>
              </a:ext>
            </a:extLst>
          </p:cNvPr>
          <p:cNvSpPr txBox="1"/>
          <p:nvPr/>
        </p:nvSpPr>
        <p:spPr>
          <a:xfrm>
            <a:off x="4487831" y="1566771"/>
            <a:ext cx="3852337" cy="369332"/>
          </a:xfrm>
          <a:prstGeom prst="rect">
            <a:avLst/>
          </a:prstGeom>
          <a:noFill/>
        </p:spPr>
        <p:txBody>
          <a:bodyPr wrap="none" rtlCol="0">
            <a:spAutoFit/>
          </a:bodyPr>
          <a:lstStyle/>
          <a:p>
            <a:r>
              <a:rPr lang="lv-LV" sz="1800" dirty="0"/>
              <a:t>Pēc instalācijas parādās </a:t>
            </a:r>
            <a:r>
              <a:rPr lang="lv-LV" sz="1800" dirty="0" err="1"/>
              <a:t>Boot</a:t>
            </a:r>
            <a:r>
              <a:rPr lang="lv-LV" sz="1800" dirty="0"/>
              <a:t> Menu</a:t>
            </a:r>
            <a:endParaRPr lang="ru-LV" sz="1800" dirty="0"/>
          </a:p>
        </p:txBody>
      </p:sp>
    </p:spTree>
    <p:extLst>
      <p:ext uri="{BB962C8B-B14F-4D97-AF65-F5344CB8AC3E}">
        <p14:creationId xmlns:p14="http://schemas.microsoft.com/office/powerpoint/2010/main" val="156593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638D8D3-2512-BC4D-B2DC-91C1813DF24B}"/>
              </a:ext>
            </a:extLst>
          </p:cNvPr>
          <p:cNvSpPr>
            <a:spLocks noGrp="1"/>
          </p:cNvSpPr>
          <p:nvPr>
            <p:ph type="title"/>
          </p:nvPr>
        </p:nvSpPr>
        <p:spPr/>
        <p:txBody>
          <a:bodyPr/>
          <a:lstStyle/>
          <a:p>
            <a:endParaRPr lang="ru-LV"/>
          </a:p>
        </p:txBody>
      </p:sp>
      <p:pic>
        <p:nvPicPr>
          <p:cNvPr id="3" name="Рисунок 2">
            <a:extLst>
              <a:ext uri="{FF2B5EF4-FFF2-40B4-BE49-F238E27FC236}">
                <a16:creationId xmlns:a16="http://schemas.microsoft.com/office/drawing/2014/main" id="{9E5A6433-0618-2E49-8B99-5670C7E67F29}"/>
              </a:ext>
            </a:extLst>
          </p:cNvPr>
          <p:cNvPicPr>
            <a:picLocks noChangeAspect="1"/>
          </p:cNvPicPr>
          <p:nvPr/>
        </p:nvPicPr>
        <p:blipFill>
          <a:blip r:embed="rId2"/>
          <a:stretch>
            <a:fillRect/>
          </a:stretch>
        </p:blipFill>
        <p:spPr>
          <a:xfrm>
            <a:off x="1245476" y="2065283"/>
            <a:ext cx="10216055" cy="4281050"/>
          </a:xfrm>
          <a:prstGeom prst="rect">
            <a:avLst/>
          </a:prstGeom>
        </p:spPr>
      </p:pic>
      <p:sp>
        <p:nvSpPr>
          <p:cNvPr id="4" name="TextBox 3">
            <a:extLst>
              <a:ext uri="{FF2B5EF4-FFF2-40B4-BE49-F238E27FC236}">
                <a16:creationId xmlns:a16="http://schemas.microsoft.com/office/drawing/2014/main" id="{D6E8D97D-9183-C94C-9927-BF254786234E}"/>
              </a:ext>
            </a:extLst>
          </p:cNvPr>
          <p:cNvSpPr txBox="1"/>
          <p:nvPr/>
        </p:nvSpPr>
        <p:spPr>
          <a:xfrm>
            <a:off x="2554013" y="1618639"/>
            <a:ext cx="9046066" cy="369332"/>
          </a:xfrm>
          <a:prstGeom prst="rect">
            <a:avLst/>
          </a:prstGeom>
          <a:noFill/>
        </p:spPr>
        <p:txBody>
          <a:bodyPr wrap="none" rtlCol="0">
            <a:spAutoFit/>
          </a:bodyPr>
          <a:lstStyle/>
          <a:p>
            <a:r>
              <a:rPr lang="lv-LV" sz="1800" dirty="0"/>
              <a:t>Vienīgā atšķirība starp uz </a:t>
            </a:r>
            <a:r>
              <a:rPr lang="lv-LV" sz="1800" dirty="0" err="1"/>
              <a:t>Linux</a:t>
            </a:r>
            <a:r>
              <a:rPr lang="lv-LV" sz="1800" dirty="0"/>
              <a:t> </a:t>
            </a:r>
            <a:r>
              <a:rPr lang="lv-LV" sz="1800" dirty="0" err="1"/>
              <a:t>Fedora</a:t>
            </a:r>
            <a:r>
              <a:rPr lang="lv-LV" sz="1800" dirty="0"/>
              <a:t> bāzētas </a:t>
            </a:r>
            <a:r>
              <a:rPr lang="lv-LV" sz="1800" dirty="0" err="1"/>
              <a:t>MacOS</a:t>
            </a:r>
            <a:r>
              <a:rPr lang="lv-LV" sz="1800" dirty="0"/>
              <a:t> X kopiju un orģinālo </a:t>
            </a:r>
            <a:r>
              <a:rPr lang="lv-LV" sz="1800" dirty="0" err="1"/>
              <a:t>MacOS</a:t>
            </a:r>
            <a:r>
              <a:rPr lang="lv-LV" sz="1800" dirty="0"/>
              <a:t> X</a:t>
            </a:r>
            <a:endParaRPr lang="ru-LV" sz="1800" dirty="0"/>
          </a:p>
        </p:txBody>
      </p:sp>
    </p:spTree>
    <p:extLst>
      <p:ext uri="{BB962C8B-B14F-4D97-AF65-F5344CB8AC3E}">
        <p14:creationId xmlns:p14="http://schemas.microsoft.com/office/powerpoint/2010/main" val="2547630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1EA1BDC-8718-0F4E-BB40-FAE82938A15F}"/>
              </a:ext>
            </a:extLst>
          </p:cNvPr>
          <p:cNvSpPr txBox="1"/>
          <p:nvPr/>
        </p:nvSpPr>
        <p:spPr>
          <a:xfrm>
            <a:off x="4778776" y="1608083"/>
            <a:ext cx="3270447" cy="307777"/>
          </a:xfrm>
          <a:prstGeom prst="rect">
            <a:avLst/>
          </a:prstGeom>
          <a:noFill/>
        </p:spPr>
        <p:txBody>
          <a:bodyPr wrap="none" rtlCol="0">
            <a:spAutoFit/>
          </a:bodyPr>
          <a:lstStyle/>
          <a:p>
            <a:r>
              <a:rPr lang="lv-LV" dirty="0"/>
              <a:t>Loga minimizēšana gluži kā uz </a:t>
            </a:r>
            <a:r>
              <a:rPr lang="lv-LV" dirty="0" err="1"/>
              <a:t>MacOS</a:t>
            </a:r>
            <a:endParaRPr lang="ru-LV" dirty="0"/>
          </a:p>
        </p:txBody>
      </p:sp>
      <p:pic>
        <p:nvPicPr>
          <p:cNvPr id="7" name="Рисунок 6">
            <a:extLst>
              <a:ext uri="{FF2B5EF4-FFF2-40B4-BE49-F238E27FC236}">
                <a16:creationId xmlns:a16="http://schemas.microsoft.com/office/drawing/2014/main" id="{E4D0A2FA-4BAA-964D-83FD-5010BBD9101D}"/>
              </a:ext>
            </a:extLst>
          </p:cNvPr>
          <p:cNvPicPr>
            <a:picLocks noChangeAspect="1"/>
          </p:cNvPicPr>
          <p:nvPr/>
        </p:nvPicPr>
        <p:blipFill>
          <a:blip r:embed="rId2"/>
          <a:stretch>
            <a:fillRect/>
          </a:stretch>
        </p:blipFill>
        <p:spPr>
          <a:xfrm>
            <a:off x="1245476" y="2022672"/>
            <a:ext cx="10294882" cy="4362362"/>
          </a:xfrm>
          <a:prstGeom prst="rect">
            <a:avLst/>
          </a:prstGeom>
        </p:spPr>
      </p:pic>
    </p:spTree>
    <p:extLst>
      <p:ext uri="{BB962C8B-B14F-4D97-AF65-F5344CB8AC3E}">
        <p14:creationId xmlns:p14="http://schemas.microsoft.com/office/powerpoint/2010/main" val="713682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D38DB6F6-0F16-E54F-8B2F-7DD872B44A1E}"/>
              </a:ext>
            </a:extLst>
          </p:cNvPr>
          <p:cNvPicPr>
            <a:picLocks noChangeAspect="1"/>
          </p:cNvPicPr>
          <p:nvPr/>
        </p:nvPicPr>
        <p:blipFill>
          <a:blip r:embed="rId2"/>
          <a:stretch>
            <a:fillRect/>
          </a:stretch>
        </p:blipFill>
        <p:spPr>
          <a:xfrm>
            <a:off x="1213943" y="2013281"/>
            <a:ext cx="10310649" cy="4371753"/>
          </a:xfrm>
          <a:prstGeom prst="rect">
            <a:avLst/>
          </a:prstGeom>
        </p:spPr>
      </p:pic>
      <p:sp>
        <p:nvSpPr>
          <p:cNvPr id="4" name="TextBox 3">
            <a:extLst>
              <a:ext uri="{FF2B5EF4-FFF2-40B4-BE49-F238E27FC236}">
                <a16:creationId xmlns:a16="http://schemas.microsoft.com/office/drawing/2014/main" id="{735ED237-8ECE-D74C-8D9B-1964FF4D9451}"/>
              </a:ext>
            </a:extLst>
          </p:cNvPr>
          <p:cNvSpPr txBox="1"/>
          <p:nvPr/>
        </p:nvSpPr>
        <p:spPr>
          <a:xfrm>
            <a:off x="4415847" y="1613171"/>
            <a:ext cx="3906839" cy="400110"/>
          </a:xfrm>
          <a:prstGeom prst="rect">
            <a:avLst/>
          </a:prstGeom>
          <a:noFill/>
        </p:spPr>
        <p:txBody>
          <a:bodyPr wrap="none" rtlCol="0">
            <a:spAutoFit/>
          </a:bodyPr>
          <a:lstStyle/>
          <a:p>
            <a:r>
              <a:rPr lang="lv-LV" sz="2000" dirty="0"/>
              <a:t>Parādījās plašāka valodas izvēle</a:t>
            </a:r>
            <a:endParaRPr lang="ru-LV" sz="2000" dirty="0"/>
          </a:p>
        </p:txBody>
      </p:sp>
    </p:spTree>
    <p:extLst>
      <p:ext uri="{BB962C8B-B14F-4D97-AF65-F5344CB8AC3E}">
        <p14:creationId xmlns:p14="http://schemas.microsoft.com/office/powerpoint/2010/main" val="3989024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56C422-782A-B948-B5FC-26BA2268C054}"/>
              </a:ext>
            </a:extLst>
          </p:cNvPr>
          <p:cNvSpPr txBox="1"/>
          <p:nvPr/>
        </p:nvSpPr>
        <p:spPr>
          <a:xfrm>
            <a:off x="2549197" y="1608082"/>
            <a:ext cx="8558753" cy="369332"/>
          </a:xfrm>
          <a:prstGeom prst="rect">
            <a:avLst/>
          </a:prstGeom>
          <a:noFill/>
        </p:spPr>
        <p:txBody>
          <a:bodyPr wrap="none" rtlCol="0">
            <a:spAutoFit/>
          </a:bodyPr>
          <a:lstStyle/>
          <a:p>
            <a:r>
              <a:rPr lang="lv-LV" sz="1800" dirty="0"/>
              <a:t>Animēts sarkans karogs, kurš vienkārši tur ir. Varbūt, lai cildinātu patriotisko garu. </a:t>
            </a:r>
            <a:endParaRPr lang="ru-LV" sz="1800" dirty="0"/>
          </a:p>
        </p:txBody>
      </p:sp>
      <p:pic>
        <p:nvPicPr>
          <p:cNvPr id="5" name="Рисунок 4">
            <a:extLst>
              <a:ext uri="{FF2B5EF4-FFF2-40B4-BE49-F238E27FC236}">
                <a16:creationId xmlns:a16="http://schemas.microsoft.com/office/drawing/2014/main" id="{401E83EF-B793-604C-ACF9-6B49122ED666}"/>
              </a:ext>
            </a:extLst>
          </p:cNvPr>
          <p:cNvPicPr>
            <a:picLocks noChangeAspect="1"/>
          </p:cNvPicPr>
          <p:nvPr/>
        </p:nvPicPr>
        <p:blipFill>
          <a:blip r:embed="rId2"/>
          <a:stretch>
            <a:fillRect/>
          </a:stretch>
        </p:blipFill>
        <p:spPr>
          <a:xfrm>
            <a:off x="2301107" y="3337315"/>
            <a:ext cx="8295669" cy="910897"/>
          </a:xfrm>
          <a:prstGeom prst="rect">
            <a:avLst/>
          </a:prstGeom>
        </p:spPr>
      </p:pic>
    </p:spTree>
    <p:extLst>
      <p:ext uri="{BB962C8B-B14F-4D97-AF65-F5344CB8AC3E}">
        <p14:creationId xmlns:p14="http://schemas.microsoft.com/office/powerpoint/2010/main" val="14873529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27"/>
          <p:cNvSpPr txBox="1">
            <a:spLocks noGrp="1"/>
          </p:cNvSpPr>
          <p:nvPr>
            <p:ph type="title"/>
          </p:nvPr>
        </p:nvSpPr>
        <p:spPr>
          <a:xfrm>
            <a:off x="995628" y="2189400"/>
            <a:ext cx="5249100" cy="1007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GB" dirty="0" err="1"/>
              <a:t>Valodas</a:t>
            </a:r>
            <a:r>
              <a:rPr lang="en-GB" dirty="0"/>
              <a:t> </a:t>
            </a:r>
            <a:r>
              <a:rPr lang="en-GB" dirty="0" err="1"/>
              <a:t>maiņa</a:t>
            </a:r>
            <a:endParaRPr dirty="0"/>
          </a:p>
        </p:txBody>
      </p:sp>
      <p:sp>
        <p:nvSpPr>
          <p:cNvPr id="479" name="Google Shape;479;p27"/>
          <p:cNvSpPr txBox="1">
            <a:spLocks noGrp="1"/>
          </p:cNvSpPr>
          <p:nvPr>
            <p:ph type="body" idx="1"/>
          </p:nvPr>
        </p:nvSpPr>
        <p:spPr>
          <a:xfrm>
            <a:off x="995625" y="3301400"/>
            <a:ext cx="5249100" cy="17358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GB" dirty="0" err="1"/>
              <a:t>Valodu</a:t>
            </a:r>
            <a:r>
              <a:rPr lang="en-GB" dirty="0"/>
              <a:t> </a:t>
            </a:r>
            <a:r>
              <a:rPr lang="en-GB" dirty="0" err="1"/>
              <a:t>nevar</a:t>
            </a:r>
            <a:r>
              <a:rPr lang="en-GB" dirty="0"/>
              <a:t> </a:t>
            </a:r>
            <a:r>
              <a:rPr lang="en-GB" dirty="0" err="1"/>
              <a:t>nomainīt</a:t>
            </a:r>
            <a:r>
              <a:rPr lang="en-GB" dirty="0"/>
              <a:t> </a:t>
            </a:r>
            <a:r>
              <a:rPr lang="en-GB" dirty="0" err="1"/>
              <a:t>caur</a:t>
            </a:r>
            <a:r>
              <a:rPr lang="en-GB" dirty="0"/>
              <a:t> </a:t>
            </a:r>
            <a:r>
              <a:rPr lang="en-GB" dirty="0" err="1"/>
              <a:t>lietotāja</a:t>
            </a:r>
            <a:r>
              <a:rPr lang="en-GB" dirty="0"/>
              <a:t> profile, jo tam </a:t>
            </a:r>
            <a:r>
              <a:rPr lang="en-GB" dirty="0" err="1"/>
              <a:t>ir</a:t>
            </a:r>
            <a:r>
              <a:rPr lang="en-GB" dirty="0"/>
              <a:t> </a:t>
            </a:r>
            <a:r>
              <a:rPr lang="en-GB" dirty="0" err="1"/>
              <a:t>ierobežotas</a:t>
            </a:r>
            <a:r>
              <a:rPr lang="en-GB" dirty="0"/>
              <a:t> </a:t>
            </a:r>
            <a:r>
              <a:rPr lang="en-GB" dirty="0" err="1"/>
              <a:t>tiesības</a:t>
            </a:r>
            <a:r>
              <a:rPr lang="en-GB" dirty="0"/>
              <a:t>. </a:t>
            </a:r>
            <a:r>
              <a:rPr lang="en-GB" dirty="0" err="1"/>
              <a:t>Tāpēc</a:t>
            </a:r>
            <a:r>
              <a:rPr lang="en-GB" dirty="0"/>
              <a:t> </a:t>
            </a:r>
            <a:r>
              <a:rPr lang="en-GB" dirty="0" err="1"/>
              <a:t>ir</a:t>
            </a:r>
            <a:r>
              <a:rPr lang="en-GB" dirty="0"/>
              <a:t> </a:t>
            </a:r>
            <a:r>
              <a:rPr lang="lv-LV" dirty="0" err="1"/>
              <a:t>j</a:t>
            </a:r>
            <a:r>
              <a:rPr lang="ru-RU" dirty="0" err="1"/>
              <a:t>ā</a:t>
            </a:r>
            <a:r>
              <a:rPr lang="lv-LV" dirty="0"/>
              <a:t>piesakās administratora profilā.</a:t>
            </a:r>
            <a:endParaRPr dirty="0"/>
          </a:p>
        </p:txBody>
      </p:sp>
      <p:pic>
        <p:nvPicPr>
          <p:cNvPr id="2" name="Рисунок 1">
            <a:extLst>
              <a:ext uri="{FF2B5EF4-FFF2-40B4-BE49-F238E27FC236}">
                <a16:creationId xmlns:a16="http://schemas.microsoft.com/office/drawing/2014/main" id="{2CB0A0C7-D53A-F94E-9A40-E5C47A1A59F6}"/>
              </a:ext>
            </a:extLst>
          </p:cNvPr>
          <p:cNvPicPr>
            <a:picLocks noChangeAspect="1"/>
          </p:cNvPicPr>
          <p:nvPr/>
        </p:nvPicPr>
        <p:blipFill>
          <a:blip r:embed="rId3"/>
          <a:stretch>
            <a:fillRect/>
          </a:stretch>
        </p:blipFill>
        <p:spPr>
          <a:xfrm>
            <a:off x="6810703" y="2573786"/>
            <a:ext cx="4385669" cy="351681"/>
          </a:xfrm>
          <a:prstGeom prst="rect">
            <a:avLst/>
          </a:prstGeom>
        </p:spPr>
      </p:pic>
    </p:spTree>
    <p:extLst>
      <p:ext uri="{BB962C8B-B14F-4D97-AF65-F5344CB8AC3E}">
        <p14:creationId xmlns:p14="http://schemas.microsoft.com/office/powerpoint/2010/main" val="156592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19"/>
          <p:cNvSpPr txBox="1">
            <a:spLocks noGrp="1"/>
          </p:cNvSpPr>
          <p:nvPr>
            <p:ph type="title"/>
          </p:nvPr>
        </p:nvSpPr>
        <p:spPr>
          <a:xfrm>
            <a:off x="885279" y="1286392"/>
            <a:ext cx="5662350" cy="1023215"/>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GB" sz="2400" dirty="0" err="1"/>
              <a:t>Kāpēc</a:t>
            </a:r>
            <a:r>
              <a:rPr lang="en-GB" sz="2400" dirty="0"/>
              <a:t> </a:t>
            </a:r>
            <a:r>
              <a:rPr lang="en-GB" sz="2400" dirty="0" err="1"/>
              <a:t>tā</a:t>
            </a:r>
            <a:r>
              <a:rPr lang="en-GB" sz="2400" dirty="0"/>
              <a:t> </a:t>
            </a:r>
            <a:r>
              <a:rPr lang="en-GB" sz="2400" dirty="0" err="1"/>
              <a:t>pastāv</a:t>
            </a:r>
            <a:r>
              <a:rPr lang="en-GB" sz="2400" dirty="0"/>
              <a:t> ?</a:t>
            </a:r>
            <a:endParaRPr sz="2400" dirty="0"/>
          </a:p>
        </p:txBody>
      </p:sp>
      <p:sp>
        <p:nvSpPr>
          <p:cNvPr id="408" name="Google Shape;408;p19"/>
          <p:cNvSpPr txBox="1">
            <a:spLocks noGrp="1"/>
          </p:cNvSpPr>
          <p:nvPr>
            <p:ph type="body" idx="1"/>
          </p:nvPr>
        </p:nvSpPr>
        <p:spPr>
          <a:xfrm>
            <a:off x="908360" y="2266711"/>
            <a:ext cx="5528234" cy="1735800"/>
          </a:xfrm>
          <a:prstGeom prst="rect">
            <a:avLst/>
          </a:prstGeom>
        </p:spPr>
        <p:txBody>
          <a:bodyPr spcFirstLastPara="1" wrap="square" lIns="121900" tIns="121900" rIns="121900" bIns="121900" anchor="t" anchorCtr="0">
            <a:noAutofit/>
          </a:bodyPr>
          <a:lstStyle/>
          <a:p>
            <a:pPr marL="342900" indent="-342900">
              <a:spcAft>
                <a:spcPts val="2100"/>
              </a:spcAft>
            </a:pPr>
            <a:r>
              <a:rPr lang="lv-LV" dirty="0"/>
              <a:t>Ziemeļkoreja ir gandrīz pilnībā slēgta valsts. </a:t>
            </a:r>
          </a:p>
          <a:p>
            <a:pPr marL="342900" indent="-342900">
              <a:spcAft>
                <a:spcPts val="2100"/>
              </a:spcAft>
            </a:pPr>
            <a:r>
              <a:rPr lang="lv-LV" dirty="0"/>
              <a:t>Tai ir savs internets, sava televīzija, </a:t>
            </a:r>
            <a:r>
              <a:rPr lang="lv-LV" dirty="0" err="1"/>
              <a:t>u.t.t</a:t>
            </a:r>
            <a:r>
              <a:rPr lang="lv-LV" dirty="0"/>
              <a:t>.</a:t>
            </a:r>
          </a:p>
          <a:p>
            <a:pPr marL="342900" indent="-342900">
              <a:spcAft>
                <a:spcPts val="2100"/>
              </a:spcAft>
            </a:pPr>
            <a:r>
              <a:rPr lang="lv-LV" dirty="0"/>
              <a:t>Tāpēc šajā scenārijā pastāvēs arī sava nacionālā operētājsistēma. </a:t>
            </a:r>
            <a:endParaRPr dirty="0"/>
          </a:p>
        </p:txBody>
      </p:sp>
      <p:grpSp>
        <p:nvGrpSpPr>
          <p:cNvPr id="410" name="Google Shape;410;p19"/>
          <p:cNvGrpSpPr/>
          <p:nvPr/>
        </p:nvGrpSpPr>
        <p:grpSpPr>
          <a:xfrm>
            <a:off x="6353329" y="5292289"/>
            <a:ext cx="1061241" cy="1040222"/>
            <a:chOff x="4568697" y="5245097"/>
            <a:chExt cx="1061241" cy="1040222"/>
          </a:xfrm>
        </p:grpSpPr>
        <p:grpSp>
          <p:nvGrpSpPr>
            <p:cNvPr id="411" name="Google Shape;411;p19"/>
            <p:cNvGrpSpPr/>
            <p:nvPr/>
          </p:nvGrpSpPr>
          <p:grpSpPr>
            <a:xfrm>
              <a:off x="4568697" y="5245097"/>
              <a:ext cx="719170" cy="701656"/>
              <a:chOff x="7044125" y="4266813"/>
              <a:chExt cx="1967095" cy="1919190"/>
            </a:xfrm>
          </p:grpSpPr>
          <p:sp>
            <p:nvSpPr>
              <p:cNvPr id="412" name="Google Shape;412;p19"/>
              <p:cNvSpPr/>
              <p:nvPr/>
            </p:nvSpPr>
            <p:spPr>
              <a:xfrm>
                <a:off x="7271874" y="4466242"/>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9"/>
              <p:cNvSpPr/>
              <p:nvPr/>
            </p:nvSpPr>
            <p:spPr>
              <a:xfrm>
                <a:off x="7780013" y="4266813"/>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4" name="Google Shape;414;p19"/>
              <p:cNvSpPr/>
              <p:nvPr/>
            </p:nvSpPr>
            <p:spPr>
              <a:xfrm>
                <a:off x="8288165" y="4474492"/>
                <a:ext cx="495300" cy="507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5" name="Google Shape;415;p19"/>
              <p:cNvSpPr/>
              <p:nvPr/>
            </p:nvSpPr>
            <p:spPr>
              <a:xfrm>
                <a:off x="8515920" y="4982390"/>
                <a:ext cx="495300" cy="507900"/>
              </a:xfrm>
              <a:prstGeom prst="ellipse">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6" name="Google Shape;416;p19"/>
              <p:cNvSpPr/>
              <p:nvPr/>
            </p:nvSpPr>
            <p:spPr>
              <a:xfrm>
                <a:off x="8288181" y="5498557"/>
                <a:ext cx="495300" cy="507900"/>
              </a:xfrm>
              <a:prstGeom prst="ellipse">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7" name="Google Shape;417;p19"/>
              <p:cNvSpPr/>
              <p:nvPr/>
            </p:nvSpPr>
            <p:spPr>
              <a:xfrm>
                <a:off x="7780013" y="5678102"/>
                <a:ext cx="495300" cy="507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8" name="Google Shape;418;p19"/>
              <p:cNvSpPr/>
              <p:nvPr/>
            </p:nvSpPr>
            <p:spPr>
              <a:xfrm>
                <a:off x="7271880" y="5498539"/>
                <a:ext cx="495300" cy="507900"/>
              </a:xfrm>
              <a:prstGeom prst="ellipse">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19" name="Google Shape;419;p19"/>
              <p:cNvSpPr/>
              <p:nvPr/>
            </p:nvSpPr>
            <p:spPr>
              <a:xfrm>
                <a:off x="7044125" y="4982408"/>
                <a:ext cx="495300" cy="507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 name="Google Shape;420;p19"/>
            <p:cNvSpPr/>
            <p:nvPr/>
          </p:nvSpPr>
          <p:spPr>
            <a:xfrm>
              <a:off x="5116044" y="5771425"/>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chemeClr val="accent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mc:Choice xmlns:p14="http://schemas.microsoft.com/office/powerpoint/2010/main" Requires="p14">
          <p:contentPart p14:bwMode="auto" r:id="rId3">
            <p14:nvContentPartPr>
              <p14:cNvPr id="2" name="Рукописный ввод 1">
                <a:extLst>
                  <a:ext uri="{FF2B5EF4-FFF2-40B4-BE49-F238E27FC236}">
                    <a16:creationId xmlns:a16="http://schemas.microsoft.com/office/drawing/2014/main" id="{1746E66D-405F-9648-B91B-CA3200A955D7}"/>
                  </a:ext>
                </a:extLst>
              </p14:cNvPr>
              <p14:cNvContentPartPr/>
              <p14:nvPr/>
            </p14:nvContentPartPr>
            <p14:xfrm>
              <a:off x="156670" y="135463"/>
              <a:ext cx="25200" cy="1097280"/>
            </p14:xfrm>
          </p:contentPart>
        </mc:Choice>
        <mc:Fallback>
          <p:pic>
            <p:nvPicPr>
              <p:cNvPr id="2" name="Рукописный ввод 1">
                <a:extLst>
                  <a:ext uri="{FF2B5EF4-FFF2-40B4-BE49-F238E27FC236}">
                    <a16:creationId xmlns:a16="http://schemas.microsoft.com/office/drawing/2014/main" id="{1746E66D-405F-9648-B91B-CA3200A955D7}"/>
                  </a:ext>
                </a:extLst>
              </p:cNvPr>
              <p:cNvPicPr/>
              <p:nvPr/>
            </p:nvPicPr>
            <p:blipFill>
              <a:blip r:embed="rId4"/>
              <a:stretch>
                <a:fillRect/>
              </a:stretch>
            </p:blipFill>
            <p:spPr>
              <a:xfrm>
                <a:off x="94030" y="72823"/>
                <a:ext cx="150840" cy="1222920"/>
              </a:xfrm>
              <a:prstGeom prst="rect">
                <a:avLst/>
              </a:prstGeom>
            </p:spPr>
          </p:pic>
        </mc:Fallback>
      </mc:AlternateContent>
      <p:pic>
        <p:nvPicPr>
          <p:cNvPr id="1028" name="Picture 4">
            <a:extLst>
              <a:ext uri="{FF2B5EF4-FFF2-40B4-BE49-F238E27FC236}">
                <a16:creationId xmlns:a16="http://schemas.microsoft.com/office/drawing/2014/main" id="{36184288-DD76-9649-8E5C-E56A80590F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03453" y="1118408"/>
            <a:ext cx="4404588" cy="36978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56C422-782A-B948-B5FC-26BA2268C054}"/>
              </a:ext>
            </a:extLst>
          </p:cNvPr>
          <p:cNvSpPr txBox="1"/>
          <p:nvPr/>
        </p:nvSpPr>
        <p:spPr>
          <a:xfrm>
            <a:off x="2549197" y="1608082"/>
            <a:ext cx="6237605" cy="369332"/>
          </a:xfrm>
          <a:prstGeom prst="rect">
            <a:avLst/>
          </a:prstGeom>
          <a:noFill/>
        </p:spPr>
        <p:txBody>
          <a:bodyPr wrap="none" rtlCol="0">
            <a:spAutoFit/>
          </a:bodyPr>
          <a:lstStyle/>
          <a:p>
            <a:r>
              <a:rPr lang="lv-LV" sz="1800" dirty="0"/>
              <a:t>«</a:t>
            </a:r>
            <a:r>
              <a:rPr lang="lv-LV" sz="1800" dirty="0" err="1"/>
              <a:t>KFinder</a:t>
            </a:r>
            <a:r>
              <a:rPr lang="lv-LV" sz="1800" dirty="0"/>
              <a:t>» jeb parastais </a:t>
            </a:r>
            <a:r>
              <a:rPr lang="lv-LV" sz="1800" dirty="0" err="1"/>
              <a:t>MacOS</a:t>
            </a:r>
            <a:r>
              <a:rPr lang="lv-LV" sz="1800" dirty="0"/>
              <a:t> «</a:t>
            </a:r>
            <a:r>
              <a:rPr lang="lv-LV" sz="1800" dirty="0" err="1"/>
              <a:t>Finder</a:t>
            </a:r>
            <a:r>
              <a:rPr lang="lv-LV" sz="1800" dirty="0"/>
              <a:t>» failu menedžeris.</a:t>
            </a:r>
            <a:endParaRPr lang="ru-LV" sz="1800" dirty="0"/>
          </a:p>
        </p:txBody>
      </p:sp>
      <p:pic>
        <p:nvPicPr>
          <p:cNvPr id="2" name="Рисунок 1">
            <a:extLst>
              <a:ext uri="{FF2B5EF4-FFF2-40B4-BE49-F238E27FC236}">
                <a16:creationId xmlns:a16="http://schemas.microsoft.com/office/drawing/2014/main" id="{B3DC205F-070C-6646-A2A2-C770E1222B85}"/>
              </a:ext>
            </a:extLst>
          </p:cNvPr>
          <p:cNvPicPr>
            <a:picLocks noChangeAspect="1"/>
          </p:cNvPicPr>
          <p:nvPr/>
        </p:nvPicPr>
        <p:blipFill>
          <a:blip r:embed="rId2"/>
          <a:stretch>
            <a:fillRect/>
          </a:stretch>
        </p:blipFill>
        <p:spPr>
          <a:xfrm>
            <a:off x="1277007" y="2112578"/>
            <a:ext cx="10137227" cy="4067941"/>
          </a:xfrm>
          <a:prstGeom prst="rect">
            <a:avLst/>
          </a:prstGeom>
        </p:spPr>
      </p:pic>
    </p:spTree>
    <p:extLst>
      <p:ext uri="{BB962C8B-B14F-4D97-AF65-F5344CB8AC3E}">
        <p14:creationId xmlns:p14="http://schemas.microsoft.com/office/powerpoint/2010/main" val="13447707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9D4D3A88-3ABA-8848-AF11-FF11D7379C7B}"/>
              </a:ext>
            </a:extLst>
          </p:cNvPr>
          <p:cNvPicPr>
            <a:picLocks noChangeAspect="1"/>
          </p:cNvPicPr>
          <p:nvPr/>
        </p:nvPicPr>
        <p:blipFill>
          <a:blip r:embed="rId2"/>
          <a:stretch>
            <a:fillRect/>
          </a:stretch>
        </p:blipFill>
        <p:spPr>
          <a:xfrm>
            <a:off x="3839779" y="2565619"/>
            <a:ext cx="5080000" cy="3492500"/>
          </a:xfrm>
          <a:prstGeom prst="rect">
            <a:avLst/>
          </a:prstGeom>
        </p:spPr>
      </p:pic>
      <p:sp>
        <p:nvSpPr>
          <p:cNvPr id="5" name="TextBox 4">
            <a:extLst>
              <a:ext uri="{FF2B5EF4-FFF2-40B4-BE49-F238E27FC236}">
                <a16:creationId xmlns:a16="http://schemas.microsoft.com/office/drawing/2014/main" id="{AEE0AE7A-53C6-FB4E-AA55-5256B786034D}"/>
              </a:ext>
            </a:extLst>
          </p:cNvPr>
          <p:cNvSpPr txBox="1"/>
          <p:nvPr/>
        </p:nvSpPr>
        <p:spPr>
          <a:xfrm>
            <a:off x="2696827" y="1611849"/>
            <a:ext cx="8594019" cy="307777"/>
          </a:xfrm>
          <a:prstGeom prst="rect">
            <a:avLst/>
          </a:prstGeom>
          <a:noFill/>
        </p:spPr>
        <p:txBody>
          <a:bodyPr wrap="none" rtlCol="0">
            <a:spAutoFit/>
          </a:bodyPr>
          <a:lstStyle/>
          <a:p>
            <a:r>
              <a:rPr lang="lv-LV" dirty="0"/>
              <a:t>Audio/Video atskaņotājs, kura nosaukums ir tieši tāds pats kā mūsdienu </a:t>
            </a:r>
            <a:r>
              <a:rPr lang="lv-LV" dirty="0" err="1"/>
              <a:t>MacOS</a:t>
            </a:r>
            <a:r>
              <a:rPr lang="lv-LV" dirty="0"/>
              <a:t> </a:t>
            </a:r>
            <a:r>
              <a:rPr lang="lv-LV" dirty="0" err="1"/>
              <a:t>QuickTime</a:t>
            </a:r>
            <a:r>
              <a:rPr lang="lv-LV" dirty="0"/>
              <a:t> atskaņotājam </a:t>
            </a:r>
            <a:endParaRPr lang="ru-LV" dirty="0"/>
          </a:p>
        </p:txBody>
      </p:sp>
    </p:spTree>
    <p:extLst>
      <p:ext uri="{BB962C8B-B14F-4D97-AF65-F5344CB8AC3E}">
        <p14:creationId xmlns:p14="http://schemas.microsoft.com/office/powerpoint/2010/main" val="22850191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846EA4F9-E02C-6F4B-9C2E-5A43D230DD21}"/>
              </a:ext>
            </a:extLst>
          </p:cNvPr>
          <p:cNvPicPr>
            <a:picLocks noChangeAspect="1"/>
          </p:cNvPicPr>
          <p:nvPr/>
        </p:nvPicPr>
        <p:blipFill>
          <a:blip r:embed="rId2"/>
          <a:stretch>
            <a:fillRect/>
          </a:stretch>
        </p:blipFill>
        <p:spPr>
          <a:xfrm>
            <a:off x="3894082" y="2316086"/>
            <a:ext cx="4790528" cy="3750354"/>
          </a:xfrm>
          <a:prstGeom prst="rect">
            <a:avLst/>
          </a:prstGeom>
        </p:spPr>
      </p:pic>
      <p:sp>
        <p:nvSpPr>
          <p:cNvPr id="4" name="TextBox 3">
            <a:extLst>
              <a:ext uri="{FF2B5EF4-FFF2-40B4-BE49-F238E27FC236}">
                <a16:creationId xmlns:a16="http://schemas.microsoft.com/office/drawing/2014/main" id="{B1578A09-5944-4447-9F8F-25773974ABAC}"/>
              </a:ext>
            </a:extLst>
          </p:cNvPr>
          <p:cNvSpPr txBox="1"/>
          <p:nvPr/>
        </p:nvSpPr>
        <p:spPr>
          <a:xfrm>
            <a:off x="4992973" y="1592317"/>
            <a:ext cx="3079689" cy="400110"/>
          </a:xfrm>
          <a:prstGeom prst="rect">
            <a:avLst/>
          </a:prstGeom>
          <a:noFill/>
        </p:spPr>
        <p:txBody>
          <a:bodyPr wrap="none" rtlCol="0">
            <a:spAutoFit/>
          </a:bodyPr>
          <a:lstStyle/>
          <a:p>
            <a:r>
              <a:rPr lang="lv-LV" sz="2000" dirty="0"/>
              <a:t>Visas pieejamās lietotnes</a:t>
            </a:r>
            <a:endParaRPr lang="ru-LV" sz="2000" dirty="0"/>
          </a:p>
        </p:txBody>
      </p:sp>
    </p:spTree>
    <p:extLst>
      <p:ext uri="{BB962C8B-B14F-4D97-AF65-F5344CB8AC3E}">
        <p14:creationId xmlns:p14="http://schemas.microsoft.com/office/powerpoint/2010/main" val="31916400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665A0800-60F1-0149-A393-B2154E20BD3B}"/>
              </a:ext>
            </a:extLst>
          </p:cNvPr>
          <p:cNvPicPr>
            <a:picLocks noChangeAspect="1"/>
          </p:cNvPicPr>
          <p:nvPr/>
        </p:nvPicPr>
        <p:blipFill>
          <a:blip r:embed="rId2"/>
          <a:stretch>
            <a:fillRect/>
          </a:stretch>
        </p:blipFill>
        <p:spPr>
          <a:xfrm>
            <a:off x="2222939" y="2081048"/>
            <a:ext cx="8339958" cy="4272454"/>
          </a:xfrm>
          <a:prstGeom prst="rect">
            <a:avLst/>
          </a:prstGeom>
        </p:spPr>
      </p:pic>
      <p:sp>
        <p:nvSpPr>
          <p:cNvPr id="4" name="TextBox 3">
            <a:extLst>
              <a:ext uri="{FF2B5EF4-FFF2-40B4-BE49-F238E27FC236}">
                <a16:creationId xmlns:a16="http://schemas.microsoft.com/office/drawing/2014/main" id="{16A42C87-DA7D-4540-AC71-31BC10C8A3C4}"/>
              </a:ext>
            </a:extLst>
          </p:cNvPr>
          <p:cNvSpPr txBox="1"/>
          <p:nvPr/>
        </p:nvSpPr>
        <p:spPr>
          <a:xfrm>
            <a:off x="3626069" y="1576551"/>
            <a:ext cx="5917004" cy="369332"/>
          </a:xfrm>
          <a:prstGeom prst="rect">
            <a:avLst/>
          </a:prstGeom>
          <a:noFill/>
        </p:spPr>
        <p:txBody>
          <a:bodyPr wrap="none" rtlCol="0">
            <a:spAutoFit/>
          </a:bodyPr>
          <a:lstStyle/>
          <a:p>
            <a:r>
              <a:rPr lang="lv-LV" sz="1800" dirty="0"/>
              <a:t>Vadības panelis ir pilnā </a:t>
            </a:r>
            <a:r>
              <a:rPr lang="lv-LV" sz="1800" dirty="0" err="1"/>
              <a:t>MacOS</a:t>
            </a:r>
            <a:r>
              <a:rPr lang="lv-LV" sz="1800" dirty="0"/>
              <a:t> X vadības paneļa kopija</a:t>
            </a:r>
            <a:endParaRPr lang="ru-LV" sz="1800" dirty="0"/>
          </a:p>
        </p:txBody>
      </p:sp>
    </p:spTree>
    <p:extLst>
      <p:ext uri="{BB962C8B-B14F-4D97-AF65-F5344CB8AC3E}">
        <p14:creationId xmlns:p14="http://schemas.microsoft.com/office/powerpoint/2010/main" val="20273706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BEBA178F-BAB8-6645-95F5-6961285C7AC3}"/>
              </a:ext>
            </a:extLst>
          </p:cNvPr>
          <p:cNvPicPr>
            <a:picLocks noChangeAspect="1"/>
          </p:cNvPicPr>
          <p:nvPr/>
        </p:nvPicPr>
        <p:blipFill>
          <a:blip r:embed="rId2"/>
          <a:stretch>
            <a:fillRect/>
          </a:stretch>
        </p:blipFill>
        <p:spPr>
          <a:xfrm>
            <a:off x="2090631" y="2033751"/>
            <a:ext cx="8885892" cy="4334859"/>
          </a:xfrm>
          <a:prstGeom prst="rect">
            <a:avLst/>
          </a:prstGeom>
        </p:spPr>
      </p:pic>
      <p:sp>
        <p:nvSpPr>
          <p:cNvPr id="4" name="TextBox 3">
            <a:extLst>
              <a:ext uri="{FF2B5EF4-FFF2-40B4-BE49-F238E27FC236}">
                <a16:creationId xmlns:a16="http://schemas.microsoft.com/office/drawing/2014/main" id="{63CE7367-C809-E844-B519-51AAC6877F25}"/>
              </a:ext>
            </a:extLst>
          </p:cNvPr>
          <p:cNvSpPr txBox="1"/>
          <p:nvPr/>
        </p:nvSpPr>
        <p:spPr>
          <a:xfrm>
            <a:off x="5158841" y="1664419"/>
            <a:ext cx="2749471" cy="369332"/>
          </a:xfrm>
          <a:prstGeom prst="rect">
            <a:avLst/>
          </a:prstGeom>
          <a:noFill/>
        </p:spPr>
        <p:txBody>
          <a:bodyPr wrap="none" rtlCol="0">
            <a:spAutoFit/>
          </a:bodyPr>
          <a:lstStyle/>
          <a:p>
            <a:r>
              <a:rPr lang="lv-LV" sz="1800" dirty="0"/>
              <a:t>Programmatūras versijas</a:t>
            </a:r>
            <a:endParaRPr lang="ru-LV" sz="1800" dirty="0"/>
          </a:p>
        </p:txBody>
      </p:sp>
    </p:spTree>
    <p:extLst>
      <p:ext uri="{BB962C8B-B14F-4D97-AF65-F5344CB8AC3E}">
        <p14:creationId xmlns:p14="http://schemas.microsoft.com/office/powerpoint/2010/main" val="25871339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26"/>
          <p:cNvSpPr txBox="1">
            <a:spLocks noGrp="1"/>
          </p:cNvSpPr>
          <p:nvPr>
            <p:ph type="title"/>
          </p:nvPr>
        </p:nvSpPr>
        <p:spPr>
          <a:xfrm>
            <a:off x="2009649" y="1145525"/>
            <a:ext cx="97668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3200"/>
              <a:t>Add your title here.</a:t>
            </a:r>
            <a:endParaRPr sz="3200"/>
          </a:p>
        </p:txBody>
      </p:sp>
      <p:sp>
        <p:nvSpPr>
          <p:cNvPr id="471" name="Google Shape;471;p26"/>
          <p:cNvSpPr txBox="1">
            <a:spLocks noGrp="1"/>
          </p:cNvSpPr>
          <p:nvPr>
            <p:ph type="body" idx="1"/>
          </p:nvPr>
        </p:nvSpPr>
        <p:spPr>
          <a:xfrm>
            <a:off x="491800" y="2779075"/>
            <a:ext cx="3464100" cy="3528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lv-LV" sz="1800" dirty="0"/>
              <a:t>Kas ir smieklīgi, lielākajā daļā programmu, atverot vienumu “Par programmu”, šeit tiek rakstīts tikai programmas nosaukums, tiek parādīta tās ikona un uzraksts “versija 1.0”.</a:t>
            </a:r>
            <a:endParaRPr sz="1800" dirty="0"/>
          </a:p>
        </p:txBody>
      </p:sp>
      <p:sp>
        <p:nvSpPr>
          <p:cNvPr id="472" name="Google Shape;472;p26"/>
          <p:cNvSpPr txBox="1">
            <a:spLocks noGrp="1"/>
          </p:cNvSpPr>
          <p:nvPr>
            <p:ph type="body" idx="2"/>
          </p:nvPr>
        </p:nvSpPr>
        <p:spPr>
          <a:xfrm>
            <a:off x="4406800" y="2048450"/>
            <a:ext cx="3464100" cy="4085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1800" dirty="0"/>
              <a:t>Nav </a:t>
            </a:r>
            <a:r>
              <a:rPr lang="en-GB" sz="1800" dirty="0" err="1"/>
              <a:t>autortiesību</a:t>
            </a:r>
            <a:r>
              <a:rPr lang="en-GB" sz="1800" dirty="0"/>
              <a:t>, nav </a:t>
            </a:r>
            <a:r>
              <a:rPr lang="en-GB" sz="1800" dirty="0" err="1"/>
              <a:t>autoru</a:t>
            </a:r>
            <a:r>
              <a:rPr lang="en-GB" sz="1800" dirty="0"/>
              <a:t>, nav </a:t>
            </a:r>
            <a:r>
              <a:rPr lang="en-GB" sz="1800" dirty="0" err="1"/>
              <a:t>pierādījumu</a:t>
            </a:r>
            <a:r>
              <a:rPr lang="en-GB" sz="1800" dirty="0"/>
              <a:t> par </a:t>
            </a:r>
            <a:r>
              <a:rPr lang="en-GB" sz="1800" dirty="0" err="1"/>
              <a:t>programmas</a:t>
            </a:r>
            <a:r>
              <a:rPr lang="en-GB" sz="1800" dirty="0"/>
              <a:t> </a:t>
            </a:r>
            <a:r>
              <a:rPr lang="en-GB" sz="1800" dirty="0" err="1"/>
              <a:t>sākotnējo</a:t>
            </a:r>
            <a:r>
              <a:rPr lang="en-GB" sz="1800" dirty="0"/>
              <a:t> </a:t>
            </a:r>
            <a:r>
              <a:rPr lang="en-GB" sz="1800" dirty="0" err="1"/>
              <a:t>autoru</a:t>
            </a:r>
            <a:r>
              <a:rPr lang="en-GB" sz="1800" dirty="0"/>
              <a:t>.</a:t>
            </a:r>
          </a:p>
          <a:p>
            <a:pPr marL="0" lvl="0" indent="0" algn="l" rtl="0">
              <a:spcBef>
                <a:spcPts val="0"/>
              </a:spcBef>
              <a:spcAft>
                <a:spcPts val="0"/>
              </a:spcAft>
              <a:buNone/>
            </a:pPr>
            <a:endParaRPr lang="en-GB" sz="1800" dirty="0"/>
          </a:p>
          <a:p>
            <a:pPr marL="0" lvl="0" indent="0" algn="l" rtl="0">
              <a:spcBef>
                <a:spcPts val="0"/>
              </a:spcBef>
              <a:spcAft>
                <a:spcPts val="0"/>
              </a:spcAft>
              <a:buNone/>
            </a:pPr>
            <a:r>
              <a:rPr lang="en-GB" sz="1800" dirty="0"/>
              <a:t>Tas </a:t>
            </a:r>
            <a:r>
              <a:rPr lang="en-GB" sz="1800" dirty="0" err="1"/>
              <a:t>tiek</a:t>
            </a:r>
            <a:r>
              <a:rPr lang="en-GB" sz="1800" dirty="0"/>
              <a:t> </a:t>
            </a:r>
            <a:r>
              <a:rPr lang="en-GB" sz="1800" dirty="0" err="1"/>
              <a:t>darīts</a:t>
            </a:r>
            <a:r>
              <a:rPr lang="en-GB" sz="1800" dirty="0"/>
              <a:t>, </a:t>
            </a:r>
            <a:r>
              <a:rPr lang="en-GB" sz="1800" dirty="0" err="1"/>
              <a:t>lai</a:t>
            </a:r>
            <a:r>
              <a:rPr lang="en-GB" sz="1800" dirty="0"/>
              <a:t> </a:t>
            </a:r>
            <a:r>
              <a:rPr lang="lv-LV" sz="1800" dirty="0"/>
              <a:t>rastos sajūta, ka šīs programmas ir pilnīgi oriģinālas un pašas rakstītas.</a:t>
            </a:r>
            <a:endParaRPr sz="1800" dirty="0"/>
          </a:p>
        </p:txBody>
      </p:sp>
      <p:sp>
        <p:nvSpPr>
          <p:cNvPr id="473" name="Google Shape;473;p26"/>
          <p:cNvSpPr txBox="1">
            <a:spLocks noGrp="1"/>
          </p:cNvSpPr>
          <p:nvPr>
            <p:ph type="body" idx="3"/>
          </p:nvPr>
        </p:nvSpPr>
        <p:spPr>
          <a:xfrm>
            <a:off x="8321800" y="2124650"/>
            <a:ext cx="3464100" cy="3622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1800" dirty="0"/>
              <a:t>Un </a:t>
            </a:r>
            <a:r>
              <a:rPr lang="en-GB" sz="1800" dirty="0" err="1"/>
              <a:t>vēl</a:t>
            </a:r>
            <a:r>
              <a:rPr lang="en-GB" sz="1800" dirty="0"/>
              <a:t> </a:t>
            </a:r>
            <a:r>
              <a:rPr lang="en-GB" sz="1800" dirty="0" err="1"/>
              <a:t>jocīgāk</a:t>
            </a:r>
            <a:r>
              <a:rPr lang="en-GB" sz="1800" dirty="0"/>
              <a:t> </a:t>
            </a:r>
            <a:r>
              <a:rPr lang="en-GB" sz="1800" dirty="0" err="1"/>
              <a:t>ir</a:t>
            </a:r>
            <a:r>
              <a:rPr lang="en-GB" sz="1800" dirty="0"/>
              <a:t> </a:t>
            </a:r>
            <a:r>
              <a:rPr lang="en-GB" sz="1800" dirty="0" err="1"/>
              <a:t>redzēt</a:t>
            </a:r>
            <a:r>
              <a:rPr lang="en-GB" sz="1800" dirty="0"/>
              <a:t> </a:t>
            </a:r>
            <a:r>
              <a:rPr lang="en-GB" sz="1800" dirty="0" err="1"/>
              <a:t>neatbilstību</a:t>
            </a:r>
            <a:r>
              <a:rPr lang="en-GB" sz="1800" dirty="0"/>
              <a:t> </a:t>
            </a:r>
            <a:r>
              <a:rPr lang="en-GB" sz="1800" dirty="0" err="1"/>
              <a:t>starp</a:t>
            </a:r>
            <a:r>
              <a:rPr lang="en-GB" sz="1800" dirty="0"/>
              <a:t> </a:t>
            </a:r>
            <a:r>
              <a:rPr lang="en-GB" sz="1800" dirty="0" err="1"/>
              <a:t>šīm</a:t>
            </a:r>
            <a:r>
              <a:rPr lang="en-GB" sz="1800" dirty="0"/>
              <a:t> </a:t>
            </a:r>
            <a:r>
              <a:rPr lang="en-GB" sz="1800" dirty="0" err="1"/>
              <a:t>versijām</a:t>
            </a:r>
            <a:r>
              <a:rPr lang="en-GB" sz="1800" dirty="0"/>
              <a:t> </a:t>
            </a:r>
            <a:r>
              <a:rPr lang="en-GB" sz="1800" dirty="0" err="1"/>
              <a:t>starp</a:t>
            </a:r>
            <a:r>
              <a:rPr lang="en-GB" sz="1800" dirty="0"/>
              <a:t> </a:t>
            </a:r>
            <a:r>
              <a:rPr lang="en-GB" sz="1800" dirty="0" err="1"/>
              <a:t>logu</a:t>
            </a:r>
            <a:r>
              <a:rPr lang="en-GB" sz="1800" dirty="0"/>
              <a:t> "Par" un </a:t>
            </a:r>
            <a:r>
              <a:rPr lang="en-GB" sz="1800" dirty="0" err="1"/>
              <a:t>datiem</a:t>
            </a:r>
            <a:r>
              <a:rPr lang="en-GB" sz="1800" dirty="0"/>
              <a:t> no </a:t>
            </a:r>
            <a:r>
              <a:rPr lang="en-GB" sz="1800" dirty="0" err="1"/>
              <a:t>sistēmas</a:t>
            </a:r>
            <a:r>
              <a:rPr lang="en-GB" sz="1800" dirty="0"/>
              <a:t> </a:t>
            </a:r>
            <a:r>
              <a:rPr lang="en-GB" sz="1800" dirty="0" err="1"/>
              <a:t>datu</a:t>
            </a:r>
            <a:r>
              <a:rPr lang="en-GB" sz="1800" dirty="0"/>
              <a:t> </a:t>
            </a:r>
            <a:r>
              <a:rPr lang="en-GB" sz="1800" dirty="0" err="1"/>
              <a:t>pārvaldnieka</a:t>
            </a:r>
            <a:r>
              <a:rPr lang="en-GB" sz="1800" dirty="0"/>
              <a:t>.</a:t>
            </a:r>
            <a:endParaRPr sz="18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3CE7367-C809-E844-B519-51AAC6877F25}"/>
              </a:ext>
            </a:extLst>
          </p:cNvPr>
          <p:cNvSpPr txBox="1"/>
          <p:nvPr/>
        </p:nvSpPr>
        <p:spPr>
          <a:xfrm>
            <a:off x="5158841" y="1664419"/>
            <a:ext cx="2749471" cy="369332"/>
          </a:xfrm>
          <a:prstGeom prst="rect">
            <a:avLst/>
          </a:prstGeom>
          <a:noFill/>
        </p:spPr>
        <p:txBody>
          <a:bodyPr wrap="none" rtlCol="0">
            <a:spAutoFit/>
          </a:bodyPr>
          <a:lstStyle/>
          <a:p>
            <a:r>
              <a:rPr lang="lv-LV" sz="1800" dirty="0"/>
              <a:t>Programmatūras versijas</a:t>
            </a:r>
            <a:endParaRPr lang="ru-LV" sz="1800" dirty="0"/>
          </a:p>
        </p:txBody>
      </p:sp>
      <p:pic>
        <p:nvPicPr>
          <p:cNvPr id="2" name="Рисунок 1">
            <a:extLst>
              <a:ext uri="{FF2B5EF4-FFF2-40B4-BE49-F238E27FC236}">
                <a16:creationId xmlns:a16="http://schemas.microsoft.com/office/drawing/2014/main" id="{1A2A9EC4-7614-0F40-817A-5F508D214AA8}"/>
              </a:ext>
            </a:extLst>
          </p:cNvPr>
          <p:cNvPicPr>
            <a:picLocks noChangeAspect="1"/>
          </p:cNvPicPr>
          <p:nvPr/>
        </p:nvPicPr>
        <p:blipFill>
          <a:blip r:embed="rId2"/>
          <a:stretch>
            <a:fillRect/>
          </a:stretch>
        </p:blipFill>
        <p:spPr>
          <a:xfrm>
            <a:off x="1227738" y="2388257"/>
            <a:ext cx="6463395" cy="3401192"/>
          </a:xfrm>
          <a:prstGeom prst="rect">
            <a:avLst/>
          </a:prstGeom>
        </p:spPr>
      </p:pic>
      <p:pic>
        <p:nvPicPr>
          <p:cNvPr id="5" name="Рисунок 4">
            <a:extLst>
              <a:ext uri="{FF2B5EF4-FFF2-40B4-BE49-F238E27FC236}">
                <a16:creationId xmlns:a16="http://schemas.microsoft.com/office/drawing/2014/main" id="{A2CF9CF4-04C8-FD40-B53D-AA1228D6EA29}"/>
              </a:ext>
            </a:extLst>
          </p:cNvPr>
          <p:cNvPicPr>
            <a:picLocks noChangeAspect="1"/>
          </p:cNvPicPr>
          <p:nvPr/>
        </p:nvPicPr>
        <p:blipFill>
          <a:blip r:embed="rId3"/>
          <a:stretch>
            <a:fillRect/>
          </a:stretch>
        </p:blipFill>
        <p:spPr>
          <a:xfrm>
            <a:off x="7908312" y="2473591"/>
            <a:ext cx="3530600" cy="2806700"/>
          </a:xfrm>
          <a:prstGeom prst="rect">
            <a:avLst/>
          </a:prstGeom>
        </p:spPr>
      </p:pic>
    </p:spTree>
    <p:extLst>
      <p:ext uri="{BB962C8B-B14F-4D97-AF65-F5344CB8AC3E}">
        <p14:creationId xmlns:p14="http://schemas.microsoft.com/office/powerpoint/2010/main" val="18725454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22"/>
          <p:cNvSpPr txBox="1">
            <a:spLocks noGrp="1"/>
          </p:cNvSpPr>
          <p:nvPr>
            <p:ph type="title"/>
          </p:nvPr>
        </p:nvSpPr>
        <p:spPr>
          <a:xfrm>
            <a:off x="1514225" y="2390825"/>
            <a:ext cx="9685500" cy="74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3200" dirty="0" err="1"/>
              <a:t>Spiegošana</a:t>
            </a:r>
            <a:endParaRPr sz="3200" dirty="0"/>
          </a:p>
        </p:txBody>
      </p:sp>
      <p:sp>
        <p:nvSpPr>
          <p:cNvPr id="437" name="Google Shape;437;p22"/>
          <p:cNvSpPr txBox="1">
            <a:spLocks noGrp="1"/>
          </p:cNvSpPr>
          <p:nvPr>
            <p:ph type="body" idx="1"/>
          </p:nvPr>
        </p:nvSpPr>
        <p:spPr>
          <a:xfrm>
            <a:off x="1229710" y="3272150"/>
            <a:ext cx="10263351" cy="2608388"/>
          </a:xfrm>
          <a:prstGeom prst="rect">
            <a:avLst/>
          </a:prstGeom>
        </p:spPr>
        <p:txBody>
          <a:bodyPr spcFirstLastPara="1" wrap="square" lIns="121900" tIns="121900" rIns="121900" bIns="121900" anchor="t" anchorCtr="0">
            <a:noAutofit/>
          </a:bodyPr>
          <a:lstStyle/>
          <a:p>
            <a:pPr marL="342900" indent="-342900"/>
            <a:r>
              <a:rPr lang="en-GB" sz="2000" dirty="0" err="1"/>
              <a:t>Neskatoties</a:t>
            </a:r>
            <a:r>
              <a:rPr lang="en-GB" sz="2000" dirty="0"/>
              <a:t> </a:t>
            </a:r>
            <a:r>
              <a:rPr lang="en-GB" sz="2000" dirty="0" err="1"/>
              <a:t>uz</a:t>
            </a:r>
            <a:r>
              <a:rPr lang="en-GB" sz="2000" dirty="0"/>
              <a:t> to, </a:t>
            </a:r>
            <a:r>
              <a:rPr lang="en-GB" sz="2000" dirty="0" err="1"/>
              <a:t>kā</a:t>
            </a:r>
            <a:r>
              <a:rPr lang="en-GB" sz="2000" dirty="0"/>
              <a:t> </a:t>
            </a:r>
            <a:r>
              <a:rPr lang="en-GB" sz="2000" dirty="0" err="1"/>
              <a:t>šī</a:t>
            </a:r>
            <a:r>
              <a:rPr lang="en-GB" sz="2000" dirty="0"/>
              <a:t> OS </a:t>
            </a:r>
            <a:r>
              <a:rPr lang="en-GB" sz="2000" dirty="0" err="1"/>
              <a:t>ir</a:t>
            </a:r>
            <a:r>
              <a:rPr lang="en-GB" sz="2000" dirty="0"/>
              <a:t> </a:t>
            </a:r>
            <a:r>
              <a:rPr lang="en-GB" sz="2000" dirty="0" err="1"/>
              <a:t>parodija</a:t>
            </a:r>
            <a:r>
              <a:rPr lang="en-GB" sz="2000" dirty="0"/>
              <a:t> </a:t>
            </a:r>
            <a:r>
              <a:rPr lang="en-GB" sz="2000" dirty="0" err="1"/>
              <a:t>uz</a:t>
            </a:r>
            <a:r>
              <a:rPr lang="en-GB" sz="2000" dirty="0"/>
              <a:t> Mac OS X, </a:t>
            </a:r>
            <a:r>
              <a:rPr lang="en-GB" sz="2000" dirty="0" err="1"/>
              <a:t>tā</a:t>
            </a:r>
            <a:r>
              <a:rPr lang="en-GB" sz="2000" dirty="0"/>
              <a:t> </a:t>
            </a:r>
            <a:r>
              <a:rPr lang="en-GB" sz="2000" dirty="0" err="1"/>
              <a:t>diezgan</a:t>
            </a:r>
            <a:r>
              <a:rPr lang="en-GB" sz="2000" dirty="0"/>
              <a:t> </a:t>
            </a:r>
            <a:r>
              <a:rPr lang="en-GB" sz="2000" dirty="0" err="1"/>
              <a:t>labi</a:t>
            </a:r>
            <a:r>
              <a:rPr lang="en-GB" sz="2000" dirty="0"/>
              <a:t> </a:t>
            </a:r>
            <a:r>
              <a:rPr lang="en-GB" sz="2000" dirty="0" err="1"/>
              <a:t>izspiego</a:t>
            </a:r>
            <a:r>
              <a:rPr lang="en-GB" sz="2000" dirty="0"/>
              <a:t> </a:t>
            </a:r>
            <a:r>
              <a:rPr lang="en-GB" sz="2000" dirty="0" err="1"/>
              <a:t>arī</a:t>
            </a:r>
            <a:r>
              <a:rPr lang="en-GB" sz="2000" dirty="0"/>
              <a:t> </a:t>
            </a:r>
            <a:r>
              <a:rPr lang="en-GB" sz="2000" dirty="0" err="1"/>
              <a:t>savus</a:t>
            </a:r>
            <a:r>
              <a:rPr lang="en-GB" sz="2000" dirty="0"/>
              <a:t> </a:t>
            </a:r>
            <a:r>
              <a:rPr lang="en-GB" sz="2000" dirty="0" err="1"/>
              <a:t>lietotājus</a:t>
            </a:r>
            <a:r>
              <a:rPr lang="en-GB" sz="2000" dirty="0"/>
              <a:t>.</a:t>
            </a:r>
          </a:p>
          <a:p>
            <a:pPr marL="342900" indent="-342900"/>
            <a:r>
              <a:rPr lang="lv-LV" sz="2000" dirty="0"/>
              <a:t>Tā kā tur nav globāla interneta, Ziemeļkorejā, tā teikt, nelegāli faili (piemēram, filmas vai  kādi citi materiāli) visbiežāk tiek pārraidīti no cilvēka uz cilvēku, izmantojot USB zibatmiņas un atmiņas kartes, un agrāk tas ir ļoti apgrūtināja valdībai aizliegto failu izplatīšanas izsekošanu.</a:t>
            </a:r>
            <a:endParaRPr sz="2000" dirty="0"/>
          </a:p>
        </p:txBody>
      </p:sp>
      <mc:AlternateContent xmlns:mc="http://schemas.openxmlformats.org/markup-compatibility/2006">
        <mc:Choice xmlns:p14="http://schemas.microsoft.com/office/powerpoint/2010/main" Requires="p14">
          <p:contentPart p14:bwMode="auto" r:id="rId3">
            <p14:nvContentPartPr>
              <p14:cNvPr id="2" name="Рукописный ввод 1">
                <a:extLst>
                  <a:ext uri="{FF2B5EF4-FFF2-40B4-BE49-F238E27FC236}">
                    <a16:creationId xmlns:a16="http://schemas.microsoft.com/office/drawing/2014/main" id="{8C3B08DB-A563-2A48-80B6-F88E35836632}"/>
                  </a:ext>
                </a:extLst>
              </p14:cNvPr>
              <p14:cNvContentPartPr/>
              <p14:nvPr/>
            </p14:nvContentPartPr>
            <p14:xfrm>
              <a:off x="89350" y="119983"/>
              <a:ext cx="126360" cy="1188000"/>
            </p14:xfrm>
          </p:contentPart>
        </mc:Choice>
        <mc:Fallback>
          <p:pic>
            <p:nvPicPr>
              <p:cNvPr id="2" name="Рукописный ввод 1">
                <a:extLst>
                  <a:ext uri="{FF2B5EF4-FFF2-40B4-BE49-F238E27FC236}">
                    <a16:creationId xmlns:a16="http://schemas.microsoft.com/office/drawing/2014/main" id="{8C3B08DB-A563-2A48-80B6-F88E35836632}"/>
                  </a:ext>
                </a:extLst>
              </p:cNvPr>
              <p:cNvPicPr/>
              <p:nvPr/>
            </p:nvPicPr>
            <p:blipFill>
              <a:blip r:embed="rId4"/>
              <a:stretch>
                <a:fillRect/>
              </a:stretch>
            </p:blipFill>
            <p:spPr>
              <a:xfrm>
                <a:off x="26710" y="57343"/>
                <a:ext cx="252000" cy="1313640"/>
              </a:xfrm>
              <a:prstGeom prst="rect">
                <a:avLst/>
              </a:prstGeom>
            </p:spPr>
          </p:pic>
        </mc:Fallback>
      </mc:AlternateContent>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3B9983B-5BCF-D04B-BC56-02D1390D6094}"/>
              </a:ext>
            </a:extLst>
          </p:cNvPr>
          <p:cNvSpPr>
            <a:spLocks noGrp="1"/>
          </p:cNvSpPr>
          <p:nvPr>
            <p:ph type="title"/>
          </p:nvPr>
        </p:nvSpPr>
        <p:spPr/>
        <p:txBody>
          <a:bodyPr/>
          <a:lstStyle/>
          <a:p>
            <a:r>
              <a:rPr lang="lv-LV" dirty="0"/>
              <a:t>Spiegošana</a:t>
            </a:r>
            <a:endParaRPr lang="ru-LV" dirty="0"/>
          </a:p>
        </p:txBody>
      </p:sp>
      <p:sp>
        <p:nvSpPr>
          <p:cNvPr id="3" name="Текст 2">
            <a:extLst>
              <a:ext uri="{FF2B5EF4-FFF2-40B4-BE49-F238E27FC236}">
                <a16:creationId xmlns:a16="http://schemas.microsoft.com/office/drawing/2014/main" id="{4B965F9D-DA79-B342-9379-D5D4D023E79C}"/>
              </a:ext>
            </a:extLst>
          </p:cNvPr>
          <p:cNvSpPr>
            <a:spLocks noGrp="1"/>
          </p:cNvSpPr>
          <p:nvPr>
            <p:ph type="body" idx="1"/>
          </p:nvPr>
        </p:nvSpPr>
        <p:spPr/>
        <p:txBody>
          <a:bodyPr/>
          <a:lstStyle/>
          <a:p>
            <a:r>
              <a:rPr lang="lv-LV" dirty="0"/>
              <a:t>Un šī OS atrisina šo problēmu: visu, kas nonāk datorā, tā atzīmē ar īpašu “ūdenszīmi”, pēc kuras var saprast kur, no kurienes un pats galvenais, no kā šis fails parādījās.</a:t>
            </a:r>
            <a:endParaRPr lang="ru-LV" dirty="0"/>
          </a:p>
        </p:txBody>
      </p:sp>
    </p:spTree>
    <p:extLst>
      <p:ext uri="{BB962C8B-B14F-4D97-AF65-F5344CB8AC3E}">
        <p14:creationId xmlns:p14="http://schemas.microsoft.com/office/powerpoint/2010/main" val="30953932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3"/>
          <p:cNvSpPr txBox="1">
            <a:spLocks noGrp="1"/>
          </p:cNvSpPr>
          <p:nvPr>
            <p:ph type="title"/>
          </p:nvPr>
        </p:nvSpPr>
        <p:spPr>
          <a:xfrm>
            <a:off x="806075" y="1551700"/>
            <a:ext cx="9795300" cy="3313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a:t>Add your main point here.</a:t>
            </a:r>
            <a:endParaRPr/>
          </a:p>
        </p:txBody>
      </p:sp>
      <mc:AlternateContent xmlns:mc="http://schemas.openxmlformats.org/markup-compatibility/2006">
        <mc:Choice xmlns:p14="http://schemas.microsoft.com/office/powerpoint/2010/main" Requires="p14">
          <p:contentPart p14:bwMode="auto" r:id="rId3">
            <p14:nvContentPartPr>
              <p14:cNvPr id="2" name="Рукописный ввод 1">
                <a:extLst>
                  <a:ext uri="{FF2B5EF4-FFF2-40B4-BE49-F238E27FC236}">
                    <a16:creationId xmlns:a16="http://schemas.microsoft.com/office/drawing/2014/main" id="{007BB256-079F-9B44-9A6A-05373493D03E}"/>
                  </a:ext>
                </a:extLst>
              </p14:cNvPr>
              <p14:cNvContentPartPr/>
              <p14:nvPr/>
            </p14:nvContentPartPr>
            <p14:xfrm>
              <a:off x="164230" y="164983"/>
              <a:ext cx="360" cy="1059840"/>
            </p14:xfrm>
          </p:contentPart>
        </mc:Choice>
        <mc:Fallback>
          <p:pic>
            <p:nvPicPr>
              <p:cNvPr id="2" name="Рукописный ввод 1">
                <a:extLst>
                  <a:ext uri="{FF2B5EF4-FFF2-40B4-BE49-F238E27FC236}">
                    <a16:creationId xmlns:a16="http://schemas.microsoft.com/office/drawing/2014/main" id="{007BB256-079F-9B44-9A6A-05373493D03E}"/>
                  </a:ext>
                </a:extLst>
              </p:cNvPr>
              <p:cNvPicPr/>
              <p:nvPr/>
            </p:nvPicPr>
            <p:blipFill>
              <a:blip r:embed="rId4"/>
              <a:stretch>
                <a:fillRect/>
              </a:stretch>
            </p:blipFill>
            <p:spPr>
              <a:xfrm>
                <a:off x="101590" y="101983"/>
                <a:ext cx="126000" cy="1185480"/>
              </a:xfrm>
              <a:prstGeom prst="rect">
                <a:avLst/>
              </a:prstGeom>
            </p:spPr>
          </p:pic>
        </mc:Fallback>
      </mc:AlternateContent>
      <p:pic>
        <p:nvPicPr>
          <p:cNvPr id="3" name="Рисунок 2">
            <a:extLst>
              <a:ext uri="{FF2B5EF4-FFF2-40B4-BE49-F238E27FC236}">
                <a16:creationId xmlns:a16="http://schemas.microsoft.com/office/drawing/2014/main" id="{A6F12EF1-3F12-F846-A69C-891C71F3C261}"/>
              </a:ext>
            </a:extLst>
          </p:cNvPr>
          <p:cNvPicPr>
            <a:picLocks noChangeAspect="1"/>
          </p:cNvPicPr>
          <p:nvPr/>
        </p:nvPicPr>
        <p:blipFill>
          <a:blip r:embed="rId5"/>
          <a:stretch>
            <a:fillRect/>
          </a:stretch>
        </p:blipFill>
        <p:spPr>
          <a:xfrm>
            <a:off x="536100" y="1087821"/>
            <a:ext cx="10294450" cy="421847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20"/>
          <p:cNvSpPr txBox="1">
            <a:spLocks noGrp="1"/>
          </p:cNvSpPr>
          <p:nvPr>
            <p:ph type="title"/>
          </p:nvPr>
        </p:nvSpPr>
        <p:spPr>
          <a:xfrm>
            <a:off x="1720049" y="2333475"/>
            <a:ext cx="9387900" cy="1007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dirty="0" err="1"/>
              <a:t>Versijas</a:t>
            </a:r>
            <a:endParaRPr dirty="0"/>
          </a:p>
        </p:txBody>
      </p:sp>
      <p:sp>
        <p:nvSpPr>
          <p:cNvPr id="426" name="Google Shape;426;p20"/>
          <p:cNvSpPr txBox="1">
            <a:spLocks noGrp="1"/>
          </p:cNvSpPr>
          <p:nvPr>
            <p:ph type="body" idx="1"/>
          </p:nvPr>
        </p:nvSpPr>
        <p:spPr>
          <a:xfrm>
            <a:off x="1720049" y="3341175"/>
            <a:ext cx="8466938" cy="1164625"/>
          </a:xfrm>
          <a:prstGeom prst="rect">
            <a:avLst/>
          </a:prstGeom>
        </p:spPr>
        <p:txBody>
          <a:bodyPr spcFirstLastPara="1" wrap="square" lIns="121900" tIns="121900" rIns="121900" bIns="121900" anchor="t" anchorCtr="0">
            <a:noAutofit/>
          </a:bodyPr>
          <a:lstStyle/>
          <a:p>
            <a:pPr marL="457200" lvl="0" indent="-381000" algn="l" rtl="0">
              <a:lnSpc>
                <a:spcPct val="200000"/>
              </a:lnSpc>
              <a:spcBef>
                <a:spcPts val="0"/>
              </a:spcBef>
              <a:spcAft>
                <a:spcPts val="0"/>
              </a:spcAft>
              <a:buSzPts val="2400"/>
              <a:buChar char="➔"/>
            </a:pPr>
            <a:r>
              <a:rPr lang="en-GB" dirty="0" err="1"/>
              <a:t>Tā</a:t>
            </a:r>
            <a:r>
              <a:rPr lang="en-GB" dirty="0"/>
              <a:t> </a:t>
            </a:r>
            <a:r>
              <a:rPr lang="en-GB" dirty="0" err="1"/>
              <a:t>izstrāde</a:t>
            </a:r>
            <a:r>
              <a:rPr lang="en-GB" dirty="0"/>
              <a:t> </a:t>
            </a:r>
            <a:r>
              <a:rPr lang="en-GB" dirty="0" err="1"/>
              <a:t>sākās</a:t>
            </a:r>
            <a:r>
              <a:rPr lang="en-GB" dirty="0"/>
              <a:t> </a:t>
            </a:r>
            <a:r>
              <a:rPr lang="en-GB" dirty="0" err="1"/>
              <a:t>jau</a:t>
            </a:r>
            <a:r>
              <a:rPr lang="en-GB" dirty="0"/>
              <a:t> 2002. </a:t>
            </a:r>
            <a:r>
              <a:rPr lang="en-GB" dirty="0" err="1"/>
              <a:t>gadā</a:t>
            </a:r>
            <a:r>
              <a:rPr lang="en-GB" dirty="0"/>
              <a:t>, bet </a:t>
            </a:r>
            <a:r>
              <a:rPr lang="en-GB" dirty="0" err="1"/>
              <a:t>tā</a:t>
            </a:r>
            <a:r>
              <a:rPr lang="en-GB" dirty="0"/>
              <a:t> </a:t>
            </a:r>
            <a:r>
              <a:rPr lang="en-GB" dirty="0" err="1"/>
              <a:t>pirmā</a:t>
            </a:r>
            <a:r>
              <a:rPr lang="en-GB" dirty="0"/>
              <a:t> </a:t>
            </a:r>
            <a:r>
              <a:rPr lang="en-GB" dirty="0" err="1"/>
              <a:t>versija</a:t>
            </a:r>
            <a:r>
              <a:rPr lang="en-GB" dirty="0"/>
              <a:t> tika </a:t>
            </a:r>
            <a:r>
              <a:rPr lang="en-GB" dirty="0" err="1"/>
              <a:t>izlaista</a:t>
            </a:r>
            <a:r>
              <a:rPr lang="en-GB" dirty="0"/>
              <a:t> 6 </a:t>
            </a:r>
            <a:r>
              <a:rPr lang="en-GB" dirty="0" err="1"/>
              <a:t>gadus</a:t>
            </a:r>
            <a:r>
              <a:rPr lang="en-GB" dirty="0"/>
              <a:t> </a:t>
            </a:r>
            <a:r>
              <a:rPr lang="en-GB" dirty="0" err="1"/>
              <a:t>vēlāk</a:t>
            </a:r>
            <a:r>
              <a:rPr lang="en-GB" dirty="0"/>
              <a:t> – 2008. </a:t>
            </a:r>
            <a:r>
              <a:rPr lang="en-GB" dirty="0" err="1"/>
              <a:t>gadā</a:t>
            </a:r>
            <a:r>
              <a:rPr lang="en-GB" dirty="0"/>
              <a:t>.</a:t>
            </a:r>
          </a:p>
        </p:txBody>
      </p:sp>
      <mc:AlternateContent xmlns:mc="http://schemas.openxmlformats.org/markup-compatibility/2006">
        <mc:Choice xmlns:p14="http://schemas.microsoft.com/office/powerpoint/2010/main" Requires="p14">
          <p:contentPart p14:bwMode="auto" r:id="rId3">
            <p14:nvContentPartPr>
              <p14:cNvPr id="2" name="Рукописный ввод 1">
                <a:extLst>
                  <a:ext uri="{FF2B5EF4-FFF2-40B4-BE49-F238E27FC236}">
                    <a16:creationId xmlns:a16="http://schemas.microsoft.com/office/drawing/2014/main" id="{D1BCFDC1-E456-CA4F-AE23-2D4BD1210BB5}"/>
                  </a:ext>
                </a:extLst>
              </p14:cNvPr>
              <p14:cNvContentPartPr/>
              <p14:nvPr/>
            </p14:nvContentPartPr>
            <p14:xfrm>
              <a:off x="97270" y="112783"/>
              <a:ext cx="138960" cy="1153800"/>
            </p14:xfrm>
          </p:contentPart>
        </mc:Choice>
        <mc:Fallback>
          <p:pic>
            <p:nvPicPr>
              <p:cNvPr id="2" name="Рукописный ввод 1">
                <a:extLst>
                  <a:ext uri="{FF2B5EF4-FFF2-40B4-BE49-F238E27FC236}">
                    <a16:creationId xmlns:a16="http://schemas.microsoft.com/office/drawing/2014/main" id="{D1BCFDC1-E456-CA4F-AE23-2D4BD1210BB5}"/>
                  </a:ext>
                </a:extLst>
              </p:cNvPr>
              <p:cNvPicPr/>
              <p:nvPr/>
            </p:nvPicPr>
            <p:blipFill>
              <a:blip r:embed="rId4"/>
              <a:stretch>
                <a:fillRect/>
              </a:stretch>
            </p:blipFill>
            <p:spPr>
              <a:xfrm>
                <a:off x="34630" y="50143"/>
                <a:ext cx="264600" cy="1279440"/>
              </a:xfrm>
              <a:prstGeom prst="rect">
                <a:avLst/>
              </a:prstGeom>
            </p:spPr>
          </p:pic>
        </mc:Fallback>
      </mc:AlternateContent>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3B9983B-5BCF-D04B-BC56-02D1390D6094}"/>
              </a:ext>
            </a:extLst>
          </p:cNvPr>
          <p:cNvSpPr>
            <a:spLocks noGrp="1"/>
          </p:cNvSpPr>
          <p:nvPr>
            <p:ph type="title"/>
          </p:nvPr>
        </p:nvSpPr>
        <p:spPr/>
        <p:txBody>
          <a:bodyPr/>
          <a:lstStyle/>
          <a:p>
            <a:r>
              <a:rPr lang="lv-LV" dirty="0"/>
              <a:t>Spiegošana</a:t>
            </a:r>
            <a:endParaRPr lang="ru-LV" dirty="0"/>
          </a:p>
        </p:txBody>
      </p:sp>
      <p:sp>
        <p:nvSpPr>
          <p:cNvPr id="3" name="Текст 2">
            <a:extLst>
              <a:ext uri="{FF2B5EF4-FFF2-40B4-BE49-F238E27FC236}">
                <a16:creationId xmlns:a16="http://schemas.microsoft.com/office/drawing/2014/main" id="{4B965F9D-DA79-B342-9379-D5D4D023E79C}"/>
              </a:ext>
            </a:extLst>
          </p:cNvPr>
          <p:cNvSpPr>
            <a:spLocks noGrp="1"/>
          </p:cNvSpPr>
          <p:nvPr>
            <p:ph type="body" idx="1"/>
          </p:nvPr>
        </p:nvSpPr>
        <p:spPr/>
        <p:txBody>
          <a:bodyPr/>
          <a:lstStyle/>
          <a:p>
            <a:r>
              <a:rPr lang="lv-LV" dirty="0"/>
              <a:t>Kā arī sistēma mēdz taisīt pilnīgi nejaušā laikā </a:t>
            </a:r>
            <a:r>
              <a:rPr lang="lv-LV" dirty="0" err="1"/>
              <a:t>ekrānšāviņus</a:t>
            </a:r>
            <a:r>
              <a:rPr lang="lv-LV" dirty="0"/>
              <a:t>, kurus nevar pārskatīt vai izdzēst. Tā neļauj izslēgt iebūvēto antivīrusu.</a:t>
            </a:r>
            <a:endParaRPr lang="ru-LV" dirty="0"/>
          </a:p>
        </p:txBody>
      </p:sp>
    </p:spTree>
    <p:extLst>
      <p:ext uri="{BB962C8B-B14F-4D97-AF65-F5344CB8AC3E}">
        <p14:creationId xmlns:p14="http://schemas.microsoft.com/office/powerpoint/2010/main" val="14923262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35"/>
          <p:cNvSpPr txBox="1">
            <a:spLocks noGrp="1"/>
          </p:cNvSpPr>
          <p:nvPr>
            <p:ph type="title"/>
          </p:nvPr>
        </p:nvSpPr>
        <p:spPr>
          <a:xfrm>
            <a:off x="0" y="1822850"/>
            <a:ext cx="12659710" cy="40734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GB" sz="9600" dirty="0" err="1"/>
              <a:t>Paldies</a:t>
            </a:r>
            <a:r>
              <a:rPr lang="en-GB" sz="9600" dirty="0"/>
              <a:t> !</a:t>
            </a:r>
            <a:endParaRPr sz="9600" dirty="0"/>
          </a:p>
        </p:txBody>
      </p:sp>
      <p:grpSp>
        <p:nvGrpSpPr>
          <p:cNvPr id="784" name="Google Shape;784;p35"/>
          <p:cNvGrpSpPr/>
          <p:nvPr/>
        </p:nvGrpSpPr>
        <p:grpSpPr>
          <a:xfrm>
            <a:off x="9435196" y="4393522"/>
            <a:ext cx="1774395" cy="1739251"/>
            <a:chOff x="4568697" y="5245097"/>
            <a:chExt cx="1061241" cy="1040222"/>
          </a:xfrm>
        </p:grpSpPr>
        <p:grpSp>
          <p:nvGrpSpPr>
            <p:cNvPr id="785" name="Google Shape;785;p35"/>
            <p:cNvGrpSpPr/>
            <p:nvPr/>
          </p:nvGrpSpPr>
          <p:grpSpPr>
            <a:xfrm>
              <a:off x="4568697" y="5245097"/>
              <a:ext cx="719170" cy="701656"/>
              <a:chOff x="7044125" y="4266813"/>
              <a:chExt cx="1967095" cy="1919190"/>
            </a:xfrm>
          </p:grpSpPr>
          <p:sp>
            <p:nvSpPr>
              <p:cNvPr id="786" name="Google Shape;786;p35"/>
              <p:cNvSpPr/>
              <p:nvPr/>
            </p:nvSpPr>
            <p:spPr>
              <a:xfrm>
                <a:off x="7271874" y="4466242"/>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a:off x="7780013" y="4266813"/>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8" name="Google Shape;788;p35"/>
              <p:cNvSpPr/>
              <p:nvPr/>
            </p:nvSpPr>
            <p:spPr>
              <a:xfrm>
                <a:off x="8288165" y="4474492"/>
                <a:ext cx="495300" cy="507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9" name="Google Shape;789;p35"/>
              <p:cNvSpPr/>
              <p:nvPr/>
            </p:nvSpPr>
            <p:spPr>
              <a:xfrm>
                <a:off x="8515920" y="4982390"/>
                <a:ext cx="495300" cy="507900"/>
              </a:xfrm>
              <a:prstGeom prst="ellipse">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0" name="Google Shape;790;p35"/>
              <p:cNvSpPr/>
              <p:nvPr/>
            </p:nvSpPr>
            <p:spPr>
              <a:xfrm>
                <a:off x="8288181" y="5498557"/>
                <a:ext cx="495300" cy="507900"/>
              </a:xfrm>
              <a:prstGeom prst="ellipse">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1" name="Google Shape;791;p35"/>
              <p:cNvSpPr/>
              <p:nvPr/>
            </p:nvSpPr>
            <p:spPr>
              <a:xfrm>
                <a:off x="7780013" y="5678102"/>
                <a:ext cx="495300" cy="507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2" name="Google Shape;792;p35"/>
              <p:cNvSpPr/>
              <p:nvPr/>
            </p:nvSpPr>
            <p:spPr>
              <a:xfrm>
                <a:off x="7271880" y="5498539"/>
                <a:ext cx="495300" cy="507900"/>
              </a:xfrm>
              <a:prstGeom prst="ellipse">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3" name="Google Shape;793;p35"/>
              <p:cNvSpPr/>
              <p:nvPr/>
            </p:nvSpPr>
            <p:spPr>
              <a:xfrm>
                <a:off x="7044125" y="4982408"/>
                <a:ext cx="495300" cy="507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 name="Google Shape;794;p35"/>
            <p:cNvSpPr/>
            <p:nvPr/>
          </p:nvSpPr>
          <p:spPr>
            <a:xfrm>
              <a:off x="5116044" y="5771425"/>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chemeClr val="accent1"/>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37"/>
          <p:cNvSpPr txBox="1">
            <a:spLocks noGrp="1"/>
          </p:cNvSpPr>
          <p:nvPr>
            <p:ph type="title"/>
          </p:nvPr>
        </p:nvSpPr>
        <p:spPr>
          <a:xfrm>
            <a:off x="1514225" y="2314625"/>
            <a:ext cx="9685500" cy="1031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dirty="0" err="1"/>
              <a:t>Izmantotie</a:t>
            </a:r>
            <a:r>
              <a:rPr lang="en-GB" dirty="0"/>
              <a:t> </a:t>
            </a:r>
            <a:r>
              <a:rPr lang="en-GB" dirty="0" err="1"/>
              <a:t>avoti</a:t>
            </a:r>
            <a:r>
              <a:rPr lang="en-GB" dirty="0"/>
              <a:t>:</a:t>
            </a:r>
            <a:endParaRPr dirty="0"/>
          </a:p>
        </p:txBody>
      </p:sp>
      <p:sp>
        <p:nvSpPr>
          <p:cNvPr id="1089" name="Google Shape;1089;p37"/>
          <p:cNvSpPr txBox="1">
            <a:spLocks noGrp="1"/>
          </p:cNvSpPr>
          <p:nvPr>
            <p:ph type="body" idx="1"/>
          </p:nvPr>
        </p:nvSpPr>
        <p:spPr>
          <a:xfrm>
            <a:off x="1514225" y="3300677"/>
            <a:ext cx="9685500" cy="2257800"/>
          </a:xfrm>
          <a:prstGeom prst="rect">
            <a:avLst/>
          </a:prstGeom>
        </p:spPr>
        <p:txBody>
          <a:bodyPr spcFirstLastPara="1" wrap="square" lIns="121900" tIns="121900" rIns="121900" bIns="121900" anchor="t" anchorCtr="0">
            <a:noAutofit/>
          </a:bodyPr>
          <a:lstStyle/>
          <a:p>
            <a:pPr marL="0" lvl="0" indent="0" algn="l" rtl="0">
              <a:spcBef>
                <a:spcPts val="2100"/>
              </a:spcBef>
              <a:spcAft>
                <a:spcPts val="2100"/>
              </a:spcAft>
              <a:buNone/>
            </a:pPr>
            <a:r>
              <a:rPr lang="lv-LV" dirty="0">
                <a:hlinkClick r:id="rId3"/>
              </a:rPr>
              <a:t>https://ernw.de/download/exploring_north_koreas_survelliance_technology_troopers17.pdf</a:t>
            </a:r>
            <a:endParaRPr lang="lv-LV" dirty="0"/>
          </a:p>
          <a:p>
            <a:pPr marL="0" lvl="0" indent="0" algn="l" rtl="0">
              <a:spcBef>
                <a:spcPts val="2100"/>
              </a:spcBef>
              <a:spcAft>
                <a:spcPts val="2100"/>
              </a:spcAft>
              <a:buNone/>
            </a:pPr>
            <a:r>
              <a:rPr lang="lv-LV" dirty="0" err="1"/>
              <a:t>https</a:t>
            </a:r>
            <a:r>
              <a:rPr lang="lv-LV" dirty="0"/>
              <a:t>://</a:t>
            </a:r>
            <a:r>
              <a:rPr lang="lv-LV" dirty="0" err="1"/>
              <a:t>en.wikipedia.org</a:t>
            </a:r>
            <a:r>
              <a:rPr lang="lv-LV" dirty="0"/>
              <a:t>/</a:t>
            </a:r>
            <a:r>
              <a:rPr lang="lv-LV" dirty="0" err="1"/>
              <a:t>wiki</a:t>
            </a:r>
            <a:r>
              <a:rPr lang="lv-LV" dirty="0"/>
              <a:t>/</a:t>
            </a:r>
            <a:r>
              <a:rPr lang="lv-LV" dirty="0" err="1"/>
              <a:t>Red_Star_OS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30"/>
          <p:cNvSpPr txBox="1">
            <a:spLocks noGrp="1"/>
          </p:cNvSpPr>
          <p:nvPr>
            <p:ph type="title"/>
          </p:nvPr>
        </p:nvSpPr>
        <p:spPr>
          <a:xfrm>
            <a:off x="415600" y="745779"/>
            <a:ext cx="11361000" cy="112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3200" dirty="0" err="1"/>
              <a:t>Versijas</a:t>
            </a:r>
            <a:endParaRPr sz="3200" dirty="0"/>
          </a:p>
        </p:txBody>
      </p:sp>
      <p:sp>
        <p:nvSpPr>
          <p:cNvPr id="720" name="Google Shape;720;p30"/>
          <p:cNvSpPr txBox="1">
            <a:spLocks noGrp="1"/>
          </p:cNvSpPr>
          <p:nvPr>
            <p:ph type="body" idx="1"/>
          </p:nvPr>
        </p:nvSpPr>
        <p:spPr>
          <a:xfrm>
            <a:off x="325270" y="3429000"/>
            <a:ext cx="2444000" cy="3216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lv-LV" sz="1800" dirty="0"/>
              <a:t>Pirmā versija parādījās 2008. Tā ļoti atgādina Windows XP operētājsistēmu.</a:t>
            </a:r>
            <a:endParaRPr sz="1800" dirty="0"/>
          </a:p>
        </p:txBody>
      </p:sp>
      <p:sp>
        <p:nvSpPr>
          <p:cNvPr id="721" name="Google Shape;721;p30"/>
          <p:cNvSpPr txBox="1">
            <a:spLocks noGrp="1"/>
          </p:cNvSpPr>
          <p:nvPr>
            <p:ph type="subTitle" idx="2"/>
          </p:nvPr>
        </p:nvSpPr>
        <p:spPr>
          <a:xfrm>
            <a:off x="408749" y="2766325"/>
            <a:ext cx="1963500" cy="622500"/>
          </a:xfrm>
          <a:prstGeom prst="rect">
            <a:avLst/>
          </a:prstGeom>
        </p:spPr>
        <p:txBody>
          <a:bodyPr spcFirstLastPara="1" wrap="square" lIns="121900" tIns="121900" rIns="121900" bIns="121900" anchor="ctr" anchorCtr="0">
            <a:noAutofit/>
          </a:bodyPr>
          <a:lstStyle/>
          <a:p>
            <a:pPr marL="0" lvl="0" indent="0" algn="ctr" rtl="0">
              <a:spcBef>
                <a:spcPts val="0"/>
              </a:spcBef>
              <a:spcAft>
                <a:spcPts val="2100"/>
              </a:spcAft>
              <a:buNone/>
            </a:pPr>
            <a:r>
              <a:rPr lang="en-GB" sz="2200" b="0" dirty="0">
                <a:solidFill>
                  <a:srgbClr val="FFFFFF"/>
                </a:solidFill>
                <a:latin typeface="Press Start 2P"/>
                <a:ea typeface="Press Start 2P"/>
                <a:cs typeface="Press Start 2P"/>
                <a:sym typeface="Press Start 2P"/>
              </a:rPr>
              <a:t>2008</a:t>
            </a:r>
            <a:endParaRPr sz="2200" b="0" dirty="0">
              <a:solidFill>
                <a:srgbClr val="FFFFFF"/>
              </a:solidFill>
              <a:latin typeface="Press Start 2P"/>
              <a:ea typeface="Press Start 2P"/>
              <a:cs typeface="Press Start 2P"/>
              <a:sym typeface="Press Start 2P"/>
            </a:endParaRPr>
          </a:p>
        </p:txBody>
      </p:sp>
      <p:sp>
        <p:nvSpPr>
          <p:cNvPr id="722" name="Google Shape;722;p30"/>
          <p:cNvSpPr txBox="1">
            <a:spLocks noGrp="1"/>
          </p:cNvSpPr>
          <p:nvPr>
            <p:ph type="body" idx="3"/>
          </p:nvPr>
        </p:nvSpPr>
        <p:spPr>
          <a:xfrm>
            <a:off x="2803501" y="3412609"/>
            <a:ext cx="2354513" cy="3216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lv-LV" sz="1600" dirty="0"/>
              <a:t>Versijas 2.0 izstrāde sākās 2008. gada martā un tika pabeigta 2009. gada 3. jūnijā. Tāpat kā tās priekštecis, tās izskats atgādina Windows XP</a:t>
            </a:r>
            <a:endParaRPr sz="1600" dirty="0"/>
          </a:p>
        </p:txBody>
      </p:sp>
      <p:sp>
        <p:nvSpPr>
          <p:cNvPr id="723" name="Google Shape;723;p30"/>
          <p:cNvSpPr txBox="1">
            <a:spLocks noGrp="1"/>
          </p:cNvSpPr>
          <p:nvPr>
            <p:ph type="subTitle" idx="4"/>
          </p:nvPr>
        </p:nvSpPr>
        <p:spPr>
          <a:xfrm>
            <a:off x="2783381" y="2766325"/>
            <a:ext cx="1963500" cy="622500"/>
          </a:xfrm>
          <a:prstGeom prst="rect">
            <a:avLst/>
          </a:prstGeom>
        </p:spPr>
        <p:txBody>
          <a:bodyPr spcFirstLastPara="1" wrap="square" lIns="121900" tIns="121900" rIns="121900" bIns="121900" anchor="ctr" anchorCtr="0">
            <a:noAutofit/>
          </a:bodyPr>
          <a:lstStyle/>
          <a:p>
            <a:pPr marL="0" lvl="0" indent="0" algn="ctr" rtl="0">
              <a:spcBef>
                <a:spcPts val="0"/>
              </a:spcBef>
              <a:spcAft>
                <a:spcPts val="2100"/>
              </a:spcAft>
              <a:buNone/>
            </a:pPr>
            <a:r>
              <a:rPr lang="en-GB" sz="2200" b="0" dirty="0">
                <a:solidFill>
                  <a:srgbClr val="FFFFFF"/>
                </a:solidFill>
                <a:latin typeface="Press Start 2P"/>
                <a:ea typeface="Press Start 2P"/>
                <a:cs typeface="Press Start 2P"/>
                <a:sym typeface="Press Start 2P"/>
              </a:rPr>
              <a:t>2009</a:t>
            </a:r>
            <a:endParaRPr sz="2200" b="0" dirty="0">
              <a:solidFill>
                <a:srgbClr val="FFFFFF"/>
              </a:solidFill>
              <a:latin typeface="Press Start 2P"/>
              <a:ea typeface="Press Start 2P"/>
              <a:cs typeface="Press Start 2P"/>
              <a:sym typeface="Press Start 2P"/>
            </a:endParaRPr>
          </a:p>
        </p:txBody>
      </p:sp>
      <p:sp>
        <p:nvSpPr>
          <p:cNvPr id="724" name="Google Shape;724;p30"/>
          <p:cNvSpPr txBox="1">
            <a:spLocks noGrp="1"/>
          </p:cNvSpPr>
          <p:nvPr>
            <p:ph type="body" idx="5"/>
          </p:nvPr>
        </p:nvSpPr>
        <p:spPr>
          <a:xfrm>
            <a:off x="4968035" y="3426896"/>
            <a:ext cx="2564611" cy="3216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GB" sz="1800" dirty="0" err="1"/>
              <a:t>Versija</a:t>
            </a:r>
            <a:r>
              <a:rPr lang="en-GB" sz="1800" dirty="0"/>
              <a:t> 3.0 tika </a:t>
            </a:r>
            <a:r>
              <a:rPr lang="en-GB" sz="1800" dirty="0" err="1"/>
              <a:t>ieviesta</a:t>
            </a:r>
            <a:r>
              <a:rPr lang="en-GB" sz="1800" dirty="0"/>
              <a:t> 2012. </a:t>
            </a:r>
            <a:r>
              <a:rPr lang="en-GB" sz="1800" dirty="0" err="1"/>
              <a:t>gada</a:t>
            </a:r>
            <a:r>
              <a:rPr lang="en-GB" sz="1800" dirty="0"/>
              <a:t> 15. </a:t>
            </a:r>
            <a:r>
              <a:rPr lang="en-GB" sz="1800" dirty="0" err="1"/>
              <a:t>aprīlī</a:t>
            </a:r>
            <a:r>
              <a:rPr lang="en-GB" sz="1800" dirty="0"/>
              <a:t>, un </a:t>
            </a:r>
            <a:r>
              <a:rPr lang="en-GB" sz="1800" dirty="0" err="1"/>
              <a:t>tās</a:t>
            </a:r>
            <a:r>
              <a:rPr lang="en-GB" sz="1800" dirty="0"/>
              <a:t> </a:t>
            </a:r>
            <a:r>
              <a:rPr lang="en-GB" sz="1800" dirty="0" err="1"/>
              <a:t>izskats</a:t>
            </a:r>
            <a:r>
              <a:rPr lang="en-GB" sz="1800" dirty="0"/>
              <a:t> </a:t>
            </a:r>
            <a:r>
              <a:rPr lang="en-GB" sz="1800" dirty="0" err="1"/>
              <a:t>atgādina</a:t>
            </a:r>
            <a:r>
              <a:rPr lang="en-GB" sz="1800" dirty="0"/>
              <a:t> </a:t>
            </a:r>
            <a:r>
              <a:rPr lang="en-GB" sz="1800" dirty="0" err="1"/>
              <a:t>dažādu</a:t>
            </a:r>
            <a:r>
              <a:rPr lang="en-GB" sz="1800" dirty="0"/>
              <a:t> </a:t>
            </a:r>
            <a:r>
              <a:rPr lang="en-GB" sz="1800" dirty="0" err="1"/>
              <a:t>versiju</a:t>
            </a:r>
            <a:r>
              <a:rPr lang="en-GB" sz="1800" dirty="0"/>
              <a:t> macOS </a:t>
            </a:r>
            <a:r>
              <a:rPr lang="en-GB" sz="1800" dirty="0" err="1"/>
              <a:t>operētājsistēmas</a:t>
            </a:r>
            <a:endParaRPr sz="1800" dirty="0"/>
          </a:p>
        </p:txBody>
      </p:sp>
      <p:sp>
        <p:nvSpPr>
          <p:cNvPr id="725" name="Google Shape;725;p30"/>
          <p:cNvSpPr txBox="1">
            <a:spLocks noGrp="1"/>
          </p:cNvSpPr>
          <p:nvPr>
            <p:ph type="subTitle" idx="6"/>
          </p:nvPr>
        </p:nvSpPr>
        <p:spPr>
          <a:xfrm>
            <a:off x="5158014" y="2766325"/>
            <a:ext cx="1963500" cy="622500"/>
          </a:xfrm>
          <a:prstGeom prst="rect">
            <a:avLst/>
          </a:prstGeom>
        </p:spPr>
        <p:txBody>
          <a:bodyPr spcFirstLastPara="1" wrap="square" lIns="121900" tIns="121900" rIns="121900" bIns="121900" anchor="ctr" anchorCtr="0">
            <a:noAutofit/>
          </a:bodyPr>
          <a:lstStyle/>
          <a:p>
            <a:pPr marL="0" lvl="0" indent="0" algn="ctr" rtl="0">
              <a:spcBef>
                <a:spcPts val="0"/>
              </a:spcBef>
              <a:spcAft>
                <a:spcPts val="2100"/>
              </a:spcAft>
              <a:buNone/>
            </a:pPr>
            <a:r>
              <a:rPr lang="en-GB" sz="2200" b="0" dirty="0">
                <a:solidFill>
                  <a:srgbClr val="FFFFFF"/>
                </a:solidFill>
                <a:latin typeface="Press Start 2P"/>
                <a:ea typeface="Press Start 2P"/>
                <a:cs typeface="Press Start 2P"/>
                <a:sym typeface="Press Start 2P"/>
              </a:rPr>
              <a:t>2012</a:t>
            </a:r>
            <a:endParaRPr sz="2200" b="0" dirty="0">
              <a:solidFill>
                <a:srgbClr val="FFFFFF"/>
              </a:solidFill>
              <a:latin typeface="Press Start 2P"/>
              <a:ea typeface="Press Start 2P"/>
              <a:cs typeface="Press Start 2P"/>
              <a:sym typeface="Press Start 2P"/>
            </a:endParaRPr>
          </a:p>
        </p:txBody>
      </p:sp>
      <p:sp>
        <p:nvSpPr>
          <p:cNvPr id="726" name="Google Shape;726;p30"/>
          <p:cNvSpPr txBox="1">
            <a:spLocks noGrp="1"/>
          </p:cNvSpPr>
          <p:nvPr>
            <p:ph type="body" idx="7"/>
          </p:nvPr>
        </p:nvSpPr>
        <p:spPr>
          <a:xfrm>
            <a:off x="7440628" y="3412609"/>
            <a:ext cx="2179500" cy="3216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GB" sz="1800" dirty="0"/>
              <a:t>2017. </a:t>
            </a:r>
            <a:r>
              <a:rPr lang="en-GB" sz="1800" dirty="0" err="1"/>
              <a:t>gada</a:t>
            </a:r>
            <a:r>
              <a:rPr lang="en-GB" sz="1800" dirty="0"/>
              <a:t> </a:t>
            </a:r>
            <a:r>
              <a:rPr lang="en-GB" sz="1800" dirty="0" err="1"/>
              <a:t>beigās</a:t>
            </a:r>
            <a:r>
              <a:rPr lang="en-GB" sz="1800" dirty="0"/>
              <a:t> tika </a:t>
            </a:r>
            <a:r>
              <a:rPr lang="en-GB" sz="1800" dirty="0" err="1"/>
              <a:t>paziņots</a:t>
            </a:r>
            <a:r>
              <a:rPr lang="en-GB" sz="1800" dirty="0"/>
              <a:t>, ka Red Star 4.0 </a:t>
            </a:r>
            <a:r>
              <a:rPr lang="en-GB" sz="1800" dirty="0" err="1"/>
              <a:t>eksistē</a:t>
            </a:r>
            <a:r>
              <a:rPr lang="en-GB" sz="1800" dirty="0"/>
              <a:t> un </a:t>
            </a:r>
            <a:r>
              <a:rPr lang="en-GB" sz="1800" dirty="0" err="1"/>
              <a:t>tiek</a:t>
            </a:r>
            <a:r>
              <a:rPr lang="en-GB" sz="1800" dirty="0"/>
              <a:t> </a:t>
            </a:r>
            <a:r>
              <a:rPr lang="en-GB" sz="1800" dirty="0" err="1"/>
              <a:t>testēts</a:t>
            </a:r>
            <a:endParaRPr lang="en-GB" sz="1800" dirty="0"/>
          </a:p>
        </p:txBody>
      </p:sp>
      <p:sp>
        <p:nvSpPr>
          <p:cNvPr id="727" name="Google Shape;727;p30"/>
          <p:cNvSpPr txBox="1">
            <a:spLocks noGrp="1"/>
          </p:cNvSpPr>
          <p:nvPr>
            <p:ph type="subTitle" idx="8"/>
          </p:nvPr>
        </p:nvSpPr>
        <p:spPr>
          <a:xfrm>
            <a:off x="7532646" y="2766325"/>
            <a:ext cx="1963500" cy="622500"/>
          </a:xfrm>
          <a:prstGeom prst="rect">
            <a:avLst/>
          </a:prstGeom>
        </p:spPr>
        <p:txBody>
          <a:bodyPr spcFirstLastPara="1" wrap="square" lIns="121900" tIns="121900" rIns="121900" bIns="121900" anchor="ctr" anchorCtr="0">
            <a:noAutofit/>
          </a:bodyPr>
          <a:lstStyle/>
          <a:p>
            <a:pPr marL="0" lvl="0" indent="0" algn="ctr" rtl="0">
              <a:spcBef>
                <a:spcPts val="0"/>
              </a:spcBef>
              <a:spcAft>
                <a:spcPts val="2100"/>
              </a:spcAft>
              <a:buNone/>
            </a:pPr>
            <a:r>
              <a:rPr lang="en-GB" sz="2200" b="0" dirty="0">
                <a:solidFill>
                  <a:srgbClr val="FFFFFF"/>
                </a:solidFill>
                <a:latin typeface="Press Start 2P"/>
                <a:ea typeface="Press Start 2P"/>
                <a:cs typeface="Press Start 2P"/>
                <a:sym typeface="Press Start 2P"/>
              </a:rPr>
              <a:t>2017</a:t>
            </a:r>
            <a:endParaRPr sz="2200" b="0" dirty="0">
              <a:solidFill>
                <a:srgbClr val="FFFFFF"/>
              </a:solidFill>
              <a:latin typeface="Press Start 2P"/>
              <a:ea typeface="Press Start 2P"/>
              <a:cs typeface="Press Start 2P"/>
              <a:sym typeface="Press Start 2P"/>
            </a:endParaRPr>
          </a:p>
        </p:txBody>
      </p:sp>
      <p:pic>
        <p:nvPicPr>
          <p:cNvPr id="2050" name="Picture 2">
            <a:extLst>
              <a:ext uri="{FF2B5EF4-FFF2-40B4-BE49-F238E27FC236}">
                <a16:creationId xmlns:a16="http://schemas.microsoft.com/office/drawing/2014/main" id="{2F0927BB-0E17-3448-AC14-D47C9C01CA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0128" y="2156031"/>
            <a:ext cx="2452465" cy="1843087"/>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4">
            <p14:nvContentPartPr>
              <p14:cNvPr id="7" name="Рукописный ввод 6">
                <a:extLst>
                  <a:ext uri="{FF2B5EF4-FFF2-40B4-BE49-F238E27FC236}">
                    <a16:creationId xmlns:a16="http://schemas.microsoft.com/office/drawing/2014/main" id="{18CDEB9D-9BC6-D547-A88D-33A471D60118}"/>
                  </a:ext>
                </a:extLst>
              </p14:cNvPr>
              <p14:cNvContentPartPr/>
              <p14:nvPr/>
            </p14:nvContentPartPr>
            <p14:xfrm>
              <a:off x="169200" y="626103"/>
              <a:ext cx="8280" cy="618120"/>
            </p14:xfrm>
          </p:contentPart>
        </mc:Choice>
        <mc:Fallback>
          <p:pic>
            <p:nvPicPr>
              <p:cNvPr id="7" name="Рукописный ввод 6">
                <a:extLst>
                  <a:ext uri="{FF2B5EF4-FFF2-40B4-BE49-F238E27FC236}">
                    <a16:creationId xmlns:a16="http://schemas.microsoft.com/office/drawing/2014/main" id="{18CDEB9D-9BC6-D547-A88D-33A471D60118}"/>
                  </a:ext>
                </a:extLst>
              </p:cNvPr>
              <p:cNvPicPr/>
              <p:nvPr/>
            </p:nvPicPr>
            <p:blipFill>
              <a:blip r:embed="rId5"/>
              <a:stretch>
                <a:fillRect/>
              </a:stretch>
            </p:blipFill>
            <p:spPr>
              <a:xfrm>
                <a:off x="106560" y="563103"/>
                <a:ext cx="133920" cy="743760"/>
              </a:xfrm>
              <a:prstGeom prst="rect">
                <a:avLst/>
              </a:prstGeom>
            </p:spPr>
          </p:pic>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24"/>
          <p:cNvSpPr txBox="1">
            <a:spLocks noGrp="1"/>
          </p:cNvSpPr>
          <p:nvPr>
            <p:ph type="title"/>
          </p:nvPr>
        </p:nvSpPr>
        <p:spPr>
          <a:xfrm>
            <a:off x="364575" y="1757700"/>
            <a:ext cx="11463000" cy="51003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GB"/>
              <a:t>Great Idea!</a:t>
            </a:r>
            <a:endParaRPr/>
          </a:p>
        </p:txBody>
      </p:sp>
      <mc:AlternateContent xmlns:mc="http://schemas.openxmlformats.org/markup-compatibility/2006">
        <mc:Choice xmlns:p14="http://schemas.microsoft.com/office/powerpoint/2010/main" xmlns:aink="http://schemas.microsoft.com/office/drawing/2016/ink" Requires="p14 aink">
          <p:contentPart p14:bwMode="auto" r:id="rId3">
            <p14:nvContentPartPr>
              <p14:cNvPr id="6" name="Рукописный ввод 5">
                <a:extLst>
                  <a:ext uri="{FF2B5EF4-FFF2-40B4-BE49-F238E27FC236}">
                    <a16:creationId xmlns:a16="http://schemas.microsoft.com/office/drawing/2014/main" id="{555BB78A-B4E5-7F40-8DAD-976D37313B34}"/>
                  </a:ext>
                </a:extLst>
              </p14:cNvPr>
              <p14:cNvContentPartPr/>
              <p14:nvPr/>
            </p14:nvContentPartPr>
            <p14:xfrm>
              <a:off x="297847" y="1232852"/>
              <a:ext cx="360" cy="360"/>
            </p14:xfrm>
          </p:contentPart>
        </mc:Choice>
        <mc:Fallback>
          <p:pic>
            <p:nvPicPr>
              <p:cNvPr id="6" name="Рукописный ввод 5">
                <a:extLst>
                  <a:ext uri="{FF2B5EF4-FFF2-40B4-BE49-F238E27FC236}">
                    <a16:creationId xmlns:a16="http://schemas.microsoft.com/office/drawing/2014/main" id="{555BB78A-B4E5-7F40-8DAD-976D37313B34}"/>
                  </a:ext>
                </a:extLst>
              </p:cNvPr>
              <p:cNvPicPr/>
              <p:nvPr/>
            </p:nvPicPr>
            <p:blipFill>
              <a:blip r:embed="rId4"/>
              <a:stretch>
                <a:fillRect/>
              </a:stretch>
            </p:blipFill>
            <p:spPr>
              <a:xfrm>
                <a:off x="279847" y="1125212"/>
                <a:ext cx="36000" cy="2160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8" name="Рукописный ввод 7">
                <a:extLst>
                  <a:ext uri="{FF2B5EF4-FFF2-40B4-BE49-F238E27FC236}">
                    <a16:creationId xmlns:a16="http://schemas.microsoft.com/office/drawing/2014/main" id="{78590078-3447-D84A-A8CB-A9903D369CE8}"/>
                  </a:ext>
                </a:extLst>
              </p14:cNvPr>
              <p14:cNvContentPartPr/>
              <p14:nvPr/>
            </p14:nvContentPartPr>
            <p14:xfrm>
              <a:off x="143047" y="651452"/>
              <a:ext cx="14040" cy="1050120"/>
            </p14:xfrm>
          </p:contentPart>
        </mc:Choice>
        <mc:Fallback>
          <p:pic>
            <p:nvPicPr>
              <p:cNvPr id="8" name="Рукописный ввод 7">
                <a:extLst>
                  <a:ext uri="{FF2B5EF4-FFF2-40B4-BE49-F238E27FC236}">
                    <a16:creationId xmlns:a16="http://schemas.microsoft.com/office/drawing/2014/main" id="{78590078-3447-D84A-A8CB-A9903D369CE8}"/>
                  </a:ext>
                </a:extLst>
              </p:cNvPr>
              <p:cNvPicPr/>
              <p:nvPr/>
            </p:nvPicPr>
            <p:blipFill>
              <a:blip r:embed="rId6"/>
              <a:stretch>
                <a:fillRect/>
              </a:stretch>
            </p:blipFill>
            <p:spPr>
              <a:xfrm>
                <a:off x="80047" y="588452"/>
                <a:ext cx="139680" cy="1175760"/>
              </a:xfrm>
              <a:prstGeom prst="rect">
                <a:avLst/>
              </a:prstGeom>
            </p:spPr>
          </p:pic>
        </mc:Fallback>
      </mc:AlternateContent>
      <p:pic>
        <p:nvPicPr>
          <p:cNvPr id="21" name="Picture 2">
            <a:extLst>
              <a:ext uri="{FF2B5EF4-FFF2-40B4-BE49-F238E27FC236}">
                <a16:creationId xmlns:a16="http://schemas.microsoft.com/office/drawing/2014/main" id="{8BDD8665-1AEA-0047-AAD2-DC772571065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68" y="500429"/>
            <a:ext cx="12184431" cy="6357571"/>
          </a:xfrm>
          <a:prstGeom prst="rect">
            <a:avLst/>
          </a:prstGeom>
          <a:noFill/>
          <a:extLst>
            <a:ext uri="{909E8E84-426E-40DD-AFC4-6F175D3DCCD1}">
              <a14:hiddenFill xmlns:a14="http://schemas.microsoft.com/office/drawing/2010/main">
                <a:solidFill>
                  <a:srgbClr val="FFFFFF"/>
                </a:solidFill>
              </a14:hiddenFill>
            </a:ext>
          </a:extLst>
        </p:spPr>
      </p:pic>
      <p:grpSp>
        <p:nvGrpSpPr>
          <p:cNvPr id="448" name="Google Shape;448;p24"/>
          <p:cNvGrpSpPr/>
          <p:nvPr/>
        </p:nvGrpSpPr>
        <p:grpSpPr>
          <a:xfrm>
            <a:off x="11518332" y="-19682"/>
            <a:ext cx="1061241" cy="1040222"/>
            <a:chOff x="4568697" y="5245097"/>
            <a:chExt cx="1061241" cy="1040222"/>
          </a:xfrm>
        </p:grpSpPr>
        <p:grpSp>
          <p:nvGrpSpPr>
            <p:cNvPr id="449" name="Google Shape;449;p24"/>
            <p:cNvGrpSpPr/>
            <p:nvPr/>
          </p:nvGrpSpPr>
          <p:grpSpPr>
            <a:xfrm>
              <a:off x="4568697" y="5245097"/>
              <a:ext cx="719170" cy="701656"/>
              <a:chOff x="7044125" y="4266813"/>
              <a:chExt cx="1967095" cy="1919190"/>
            </a:xfrm>
          </p:grpSpPr>
          <p:sp>
            <p:nvSpPr>
              <p:cNvPr id="450" name="Google Shape;450;p24"/>
              <p:cNvSpPr/>
              <p:nvPr/>
            </p:nvSpPr>
            <p:spPr>
              <a:xfrm>
                <a:off x="7271874" y="4466242"/>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4"/>
              <p:cNvSpPr/>
              <p:nvPr/>
            </p:nvSpPr>
            <p:spPr>
              <a:xfrm>
                <a:off x="7780013" y="4266813"/>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2" name="Google Shape;452;p24"/>
              <p:cNvSpPr/>
              <p:nvPr/>
            </p:nvSpPr>
            <p:spPr>
              <a:xfrm>
                <a:off x="8288165" y="4474492"/>
                <a:ext cx="495300" cy="507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3" name="Google Shape;453;p24"/>
              <p:cNvSpPr/>
              <p:nvPr/>
            </p:nvSpPr>
            <p:spPr>
              <a:xfrm>
                <a:off x="8515920" y="4982390"/>
                <a:ext cx="495300" cy="507900"/>
              </a:xfrm>
              <a:prstGeom prst="ellipse">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4" name="Google Shape;454;p24"/>
              <p:cNvSpPr/>
              <p:nvPr/>
            </p:nvSpPr>
            <p:spPr>
              <a:xfrm>
                <a:off x="8288181" y="5498557"/>
                <a:ext cx="495300" cy="507900"/>
              </a:xfrm>
              <a:prstGeom prst="ellipse">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5" name="Google Shape;455;p24"/>
              <p:cNvSpPr/>
              <p:nvPr/>
            </p:nvSpPr>
            <p:spPr>
              <a:xfrm>
                <a:off x="7780013" y="5678102"/>
                <a:ext cx="495300" cy="507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6" name="Google Shape;456;p24"/>
              <p:cNvSpPr/>
              <p:nvPr/>
            </p:nvSpPr>
            <p:spPr>
              <a:xfrm>
                <a:off x="7271880" y="5498539"/>
                <a:ext cx="495300" cy="507900"/>
              </a:xfrm>
              <a:prstGeom prst="ellipse">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57" name="Google Shape;457;p24"/>
              <p:cNvSpPr/>
              <p:nvPr/>
            </p:nvSpPr>
            <p:spPr>
              <a:xfrm>
                <a:off x="7044125" y="4982408"/>
                <a:ext cx="495300" cy="507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 name="Google Shape;458;p24"/>
            <p:cNvSpPr/>
            <p:nvPr/>
          </p:nvSpPr>
          <p:spPr>
            <a:xfrm>
              <a:off x="5116044" y="5771425"/>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chemeClr val="accent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4" name="Google Shape;464;p25"/>
          <p:cNvSpPr txBox="1">
            <a:spLocks noGrp="1"/>
          </p:cNvSpPr>
          <p:nvPr>
            <p:ph type="body" idx="1"/>
          </p:nvPr>
        </p:nvSpPr>
        <p:spPr>
          <a:xfrm>
            <a:off x="415600" y="1208425"/>
            <a:ext cx="3639900" cy="488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lv-LV" dirty="0"/>
              <a:t>Tajā bija tīmekļa pārlūkprogramma "</a:t>
            </a:r>
            <a:r>
              <a:rPr lang="lv-LV" dirty="0" err="1"/>
              <a:t>Naenara</a:t>
            </a:r>
            <a:r>
              <a:rPr lang="lv-LV" dirty="0"/>
              <a:t>", kuras pamatā ir </a:t>
            </a:r>
            <a:r>
              <a:rPr lang="lv-LV" dirty="0" err="1"/>
              <a:t>Mozilla</a:t>
            </a:r>
            <a:r>
              <a:rPr lang="lv-LV" dirty="0"/>
              <a:t> </a:t>
            </a:r>
            <a:r>
              <a:rPr lang="lv-LV" dirty="0" err="1"/>
              <a:t>Firefox</a:t>
            </a:r>
            <a:r>
              <a:rPr lang="lv-LV" dirty="0"/>
              <a:t>, un Office komplekts, kura pamatā ir </a:t>
            </a:r>
            <a:r>
              <a:rPr lang="lv-LV" dirty="0" err="1"/>
              <a:t>Open</a:t>
            </a:r>
            <a:r>
              <a:rPr lang="lv-LV" dirty="0"/>
              <a:t> Office, ar nosaukumu "</a:t>
            </a:r>
            <a:r>
              <a:rPr lang="lv-LV" dirty="0" err="1"/>
              <a:t>Uri</a:t>
            </a:r>
            <a:r>
              <a:rPr lang="lv-LV" dirty="0"/>
              <a:t> 2.0". Kā arī tika iekļauts «</a:t>
            </a:r>
            <a:r>
              <a:rPr lang="lv-LV" dirty="0" err="1"/>
              <a:t>Wine</a:t>
            </a:r>
            <a:r>
              <a:rPr lang="lv-LV" dirty="0"/>
              <a:t>», lai palaistu tā laika Windows lietotnes.</a:t>
            </a:r>
            <a:endParaRPr lang="en-GB" dirty="0"/>
          </a:p>
        </p:txBody>
      </p:sp>
      <p:pic>
        <p:nvPicPr>
          <p:cNvPr id="7" name="Рисунок 6">
            <a:extLst>
              <a:ext uri="{FF2B5EF4-FFF2-40B4-BE49-F238E27FC236}">
                <a16:creationId xmlns:a16="http://schemas.microsoft.com/office/drawing/2014/main" id="{0947A649-68C2-F74F-9A6D-25B64019C71F}"/>
              </a:ext>
            </a:extLst>
          </p:cNvPr>
          <p:cNvPicPr>
            <a:picLocks noChangeAspect="1"/>
          </p:cNvPicPr>
          <p:nvPr/>
        </p:nvPicPr>
        <p:blipFill>
          <a:blip r:embed="rId3"/>
          <a:stretch>
            <a:fillRect/>
          </a:stretch>
        </p:blipFill>
        <p:spPr>
          <a:xfrm>
            <a:off x="4477407" y="1905834"/>
            <a:ext cx="7298993" cy="431404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31"/>
          <p:cNvSpPr txBox="1">
            <a:spLocks noGrp="1"/>
          </p:cNvSpPr>
          <p:nvPr>
            <p:ph type="title"/>
          </p:nvPr>
        </p:nvSpPr>
        <p:spPr>
          <a:xfrm>
            <a:off x="462454" y="1298781"/>
            <a:ext cx="4912056" cy="19764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GB" sz="2400" dirty="0" err="1"/>
              <a:t>Naenara</a:t>
            </a:r>
            <a:r>
              <a:rPr lang="en-GB" sz="2400" dirty="0"/>
              <a:t> </a:t>
            </a:r>
            <a:r>
              <a:rPr lang="en-GB" sz="2400" dirty="0" err="1"/>
              <a:t>pārlūkprogramma</a:t>
            </a:r>
            <a:endParaRPr sz="2400" dirty="0"/>
          </a:p>
        </p:txBody>
      </p:sp>
      <p:pic>
        <p:nvPicPr>
          <p:cNvPr id="6146" name="Picture 2">
            <a:extLst>
              <a:ext uri="{FF2B5EF4-FFF2-40B4-BE49-F238E27FC236}">
                <a16:creationId xmlns:a16="http://schemas.microsoft.com/office/drawing/2014/main" id="{99B5B0ED-9085-484B-8261-917A779864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4510" y="852103"/>
            <a:ext cx="6355036" cy="56905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EB2D5A2-34D5-1D4C-B58B-4BA0BBEFA2CB}"/>
              </a:ext>
            </a:extLst>
          </p:cNvPr>
          <p:cNvSpPr>
            <a:spLocks noGrp="1"/>
          </p:cNvSpPr>
          <p:nvPr>
            <p:ph type="title"/>
          </p:nvPr>
        </p:nvSpPr>
        <p:spPr>
          <a:xfrm>
            <a:off x="759901" y="1724450"/>
            <a:ext cx="4379658" cy="1976400"/>
          </a:xfrm>
        </p:spPr>
        <p:txBody>
          <a:bodyPr/>
          <a:lstStyle/>
          <a:p>
            <a:r>
              <a:rPr lang="lv-LV" dirty="0" err="1"/>
              <a:t>OpenOffice</a:t>
            </a:r>
            <a:endParaRPr lang="ru-LV" dirty="0"/>
          </a:p>
        </p:txBody>
      </p:sp>
      <p:sp>
        <p:nvSpPr>
          <p:cNvPr id="3" name="Подзаголовок 2">
            <a:extLst>
              <a:ext uri="{FF2B5EF4-FFF2-40B4-BE49-F238E27FC236}">
                <a16:creationId xmlns:a16="http://schemas.microsoft.com/office/drawing/2014/main" id="{55FFB625-B38B-8D49-8A65-4C6E650092DC}"/>
              </a:ext>
            </a:extLst>
          </p:cNvPr>
          <p:cNvSpPr>
            <a:spLocks noGrp="1"/>
          </p:cNvSpPr>
          <p:nvPr>
            <p:ph type="subTitle" idx="1"/>
          </p:nvPr>
        </p:nvSpPr>
        <p:spPr/>
        <p:txBody>
          <a:bodyPr/>
          <a:lstStyle/>
          <a:p>
            <a:r>
              <a:rPr lang="lv-LV" dirty="0"/>
              <a:t>Ļoti atgādina «</a:t>
            </a:r>
            <a:r>
              <a:rPr lang="lv-LV" b="0" i="0" u="none" strike="noStrike" dirty="0" err="1">
                <a:solidFill>
                  <a:srgbClr val="202124"/>
                </a:solidFill>
                <a:effectLst/>
                <a:latin typeface="Google Sans"/>
              </a:rPr>
              <a:t>OpenOffice</a:t>
            </a:r>
            <a:r>
              <a:rPr lang="lv-LV" b="0" i="0" u="none" strike="noStrike" dirty="0">
                <a:solidFill>
                  <a:srgbClr val="202124"/>
                </a:solidFill>
                <a:effectLst/>
                <a:latin typeface="Google Sans"/>
              </a:rPr>
              <a:t> </a:t>
            </a:r>
            <a:r>
              <a:rPr lang="lv-LV" b="0" i="0" u="none" strike="noStrike" dirty="0" err="1">
                <a:solidFill>
                  <a:srgbClr val="202124"/>
                </a:solidFill>
                <a:effectLst/>
                <a:latin typeface="Google Sans"/>
              </a:rPr>
              <a:t>Calc</a:t>
            </a:r>
            <a:r>
              <a:rPr lang="lv-LV" b="0" i="0" u="none" strike="noStrike" dirty="0">
                <a:solidFill>
                  <a:srgbClr val="202124"/>
                </a:solidFill>
                <a:effectLst/>
                <a:latin typeface="Google Sans"/>
              </a:rPr>
              <a:t>»</a:t>
            </a:r>
            <a:endParaRPr lang="ru-LV" dirty="0"/>
          </a:p>
        </p:txBody>
      </p:sp>
      <p:pic>
        <p:nvPicPr>
          <p:cNvPr id="4" name="Рисунок 3">
            <a:extLst>
              <a:ext uri="{FF2B5EF4-FFF2-40B4-BE49-F238E27FC236}">
                <a16:creationId xmlns:a16="http://schemas.microsoft.com/office/drawing/2014/main" id="{33A6DD83-3C55-1B47-A08D-F6F9C38A944A}"/>
              </a:ext>
            </a:extLst>
          </p:cNvPr>
          <p:cNvPicPr>
            <a:picLocks noChangeAspect="1"/>
          </p:cNvPicPr>
          <p:nvPr/>
        </p:nvPicPr>
        <p:blipFill>
          <a:blip r:embed="rId2"/>
          <a:stretch>
            <a:fillRect/>
          </a:stretch>
        </p:blipFill>
        <p:spPr>
          <a:xfrm>
            <a:off x="5341038" y="751033"/>
            <a:ext cx="6421935" cy="5917781"/>
          </a:xfrm>
          <a:prstGeom prst="rect">
            <a:avLst/>
          </a:prstGeom>
        </p:spPr>
      </p:pic>
      <p:grpSp>
        <p:nvGrpSpPr>
          <p:cNvPr id="5" name="Google Shape;486;p28">
            <a:extLst>
              <a:ext uri="{FF2B5EF4-FFF2-40B4-BE49-F238E27FC236}">
                <a16:creationId xmlns:a16="http://schemas.microsoft.com/office/drawing/2014/main" id="{50D7D9FF-F676-374E-B591-C8A95FCFAE7F}"/>
              </a:ext>
            </a:extLst>
          </p:cNvPr>
          <p:cNvGrpSpPr/>
          <p:nvPr/>
        </p:nvGrpSpPr>
        <p:grpSpPr>
          <a:xfrm>
            <a:off x="10621790" y="378373"/>
            <a:ext cx="1028928" cy="1142084"/>
            <a:chOff x="10341972" y="5524022"/>
            <a:chExt cx="1061241" cy="1040222"/>
          </a:xfrm>
        </p:grpSpPr>
        <p:grpSp>
          <p:nvGrpSpPr>
            <p:cNvPr id="6" name="Google Shape;487;p28">
              <a:extLst>
                <a:ext uri="{FF2B5EF4-FFF2-40B4-BE49-F238E27FC236}">
                  <a16:creationId xmlns:a16="http://schemas.microsoft.com/office/drawing/2014/main" id="{C05B36CF-1A43-9C48-BBBA-DDC699654FD6}"/>
                </a:ext>
              </a:extLst>
            </p:cNvPr>
            <p:cNvGrpSpPr/>
            <p:nvPr/>
          </p:nvGrpSpPr>
          <p:grpSpPr>
            <a:xfrm>
              <a:off x="10341972" y="5524022"/>
              <a:ext cx="719170" cy="701656"/>
              <a:chOff x="7044125" y="4266813"/>
              <a:chExt cx="1967095" cy="1919190"/>
            </a:xfrm>
          </p:grpSpPr>
          <p:sp>
            <p:nvSpPr>
              <p:cNvPr id="8" name="Google Shape;488;p28">
                <a:extLst>
                  <a:ext uri="{FF2B5EF4-FFF2-40B4-BE49-F238E27FC236}">
                    <a16:creationId xmlns:a16="http://schemas.microsoft.com/office/drawing/2014/main" id="{BBA4AFD1-CCAD-F547-B1CF-2109B6C6E7EA}"/>
                  </a:ext>
                </a:extLst>
              </p:cNvPr>
              <p:cNvSpPr/>
              <p:nvPr/>
            </p:nvSpPr>
            <p:spPr>
              <a:xfrm>
                <a:off x="7271874" y="4466242"/>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89;p28">
                <a:extLst>
                  <a:ext uri="{FF2B5EF4-FFF2-40B4-BE49-F238E27FC236}">
                    <a16:creationId xmlns:a16="http://schemas.microsoft.com/office/drawing/2014/main" id="{28A3FFD5-2E5B-DC4A-80AF-C5562D035BE8}"/>
                  </a:ext>
                </a:extLst>
              </p:cNvPr>
              <p:cNvSpPr/>
              <p:nvPr/>
            </p:nvSpPr>
            <p:spPr>
              <a:xfrm>
                <a:off x="7780013" y="4266813"/>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 name="Google Shape;490;p28">
                <a:extLst>
                  <a:ext uri="{FF2B5EF4-FFF2-40B4-BE49-F238E27FC236}">
                    <a16:creationId xmlns:a16="http://schemas.microsoft.com/office/drawing/2014/main" id="{A64394F5-BAF0-DE48-B128-10D39195E058}"/>
                  </a:ext>
                </a:extLst>
              </p:cNvPr>
              <p:cNvSpPr/>
              <p:nvPr/>
            </p:nvSpPr>
            <p:spPr>
              <a:xfrm>
                <a:off x="8288165" y="4474492"/>
                <a:ext cx="495300" cy="507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 name="Google Shape;491;p28">
                <a:extLst>
                  <a:ext uri="{FF2B5EF4-FFF2-40B4-BE49-F238E27FC236}">
                    <a16:creationId xmlns:a16="http://schemas.microsoft.com/office/drawing/2014/main" id="{C02EF174-DBD9-F847-AAE4-11C2573AF0C9}"/>
                  </a:ext>
                </a:extLst>
              </p:cNvPr>
              <p:cNvSpPr/>
              <p:nvPr/>
            </p:nvSpPr>
            <p:spPr>
              <a:xfrm>
                <a:off x="8515920" y="4982390"/>
                <a:ext cx="495300" cy="507900"/>
              </a:xfrm>
              <a:prstGeom prst="ellipse">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 name="Google Shape;492;p28">
                <a:extLst>
                  <a:ext uri="{FF2B5EF4-FFF2-40B4-BE49-F238E27FC236}">
                    <a16:creationId xmlns:a16="http://schemas.microsoft.com/office/drawing/2014/main" id="{5CC474E3-6F78-F848-AC7D-1AC95A2E5EB6}"/>
                  </a:ext>
                </a:extLst>
              </p:cNvPr>
              <p:cNvSpPr/>
              <p:nvPr/>
            </p:nvSpPr>
            <p:spPr>
              <a:xfrm>
                <a:off x="8288181" y="5498557"/>
                <a:ext cx="495300" cy="507900"/>
              </a:xfrm>
              <a:prstGeom prst="ellipse">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 name="Google Shape;493;p28">
                <a:extLst>
                  <a:ext uri="{FF2B5EF4-FFF2-40B4-BE49-F238E27FC236}">
                    <a16:creationId xmlns:a16="http://schemas.microsoft.com/office/drawing/2014/main" id="{59A549D7-5C0A-FC40-9132-4C05DC01CFC9}"/>
                  </a:ext>
                </a:extLst>
              </p:cNvPr>
              <p:cNvSpPr/>
              <p:nvPr/>
            </p:nvSpPr>
            <p:spPr>
              <a:xfrm>
                <a:off x="7780013" y="5678102"/>
                <a:ext cx="495300" cy="507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 name="Google Shape;494;p28">
                <a:extLst>
                  <a:ext uri="{FF2B5EF4-FFF2-40B4-BE49-F238E27FC236}">
                    <a16:creationId xmlns:a16="http://schemas.microsoft.com/office/drawing/2014/main" id="{41E9C430-70B3-5C4F-8956-5653C6BCB5B6}"/>
                  </a:ext>
                </a:extLst>
              </p:cNvPr>
              <p:cNvSpPr/>
              <p:nvPr/>
            </p:nvSpPr>
            <p:spPr>
              <a:xfrm>
                <a:off x="7271880" y="5498539"/>
                <a:ext cx="495300" cy="507900"/>
              </a:xfrm>
              <a:prstGeom prst="ellipse">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 name="Google Shape;495;p28">
                <a:extLst>
                  <a:ext uri="{FF2B5EF4-FFF2-40B4-BE49-F238E27FC236}">
                    <a16:creationId xmlns:a16="http://schemas.microsoft.com/office/drawing/2014/main" id="{EF8B2377-A8DA-B248-9855-B7886A8CDBA4}"/>
                  </a:ext>
                </a:extLst>
              </p:cNvPr>
              <p:cNvSpPr/>
              <p:nvPr/>
            </p:nvSpPr>
            <p:spPr>
              <a:xfrm>
                <a:off x="7044125" y="4982408"/>
                <a:ext cx="495300" cy="507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496;p28">
              <a:extLst>
                <a:ext uri="{FF2B5EF4-FFF2-40B4-BE49-F238E27FC236}">
                  <a16:creationId xmlns:a16="http://schemas.microsoft.com/office/drawing/2014/main" id="{E66FD0DF-B85D-5A4D-A777-FC5E69026838}"/>
                </a:ext>
              </a:extLst>
            </p:cNvPr>
            <p:cNvSpPr/>
            <p:nvPr/>
          </p:nvSpPr>
          <p:spPr>
            <a:xfrm>
              <a:off x="10889319" y="6050350"/>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rgbClr val="F3F3F3"/>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25800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grpSp>
        <p:nvGrpSpPr>
          <p:cNvPr id="750" name="Google Shape;750;p32"/>
          <p:cNvGrpSpPr/>
          <p:nvPr/>
        </p:nvGrpSpPr>
        <p:grpSpPr>
          <a:xfrm>
            <a:off x="5664578" y="1862306"/>
            <a:ext cx="5721558" cy="2934812"/>
            <a:chOff x="3289100" y="2648488"/>
            <a:chExt cx="5622600" cy="2876421"/>
          </a:xfrm>
        </p:grpSpPr>
        <p:grpSp>
          <p:nvGrpSpPr>
            <p:cNvPr id="751" name="Google Shape;751;p32"/>
            <p:cNvGrpSpPr/>
            <p:nvPr/>
          </p:nvGrpSpPr>
          <p:grpSpPr>
            <a:xfrm>
              <a:off x="3289100" y="2648488"/>
              <a:ext cx="5622600" cy="2876421"/>
              <a:chOff x="1059475" y="2296088"/>
              <a:chExt cx="5622600" cy="2876421"/>
            </a:xfrm>
          </p:grpSpPr>
          <p:sp>
            <p:nvSpPr>
              <p:cNvPr id="752" name="Google Shape;752;p32"/>
              <p:cNvSpPr/>
              <p:nvPr/>
            </p:nvSpPr>
            <p:spPr>
              <a:xfrm>
                <a:off x="1709623" y="2296088"/>
                <a:ext cx="4319700" cy="2813400"/>
              </a:xfrm>
              <a:prstGeom prst="roundRect">
                <a:avLst>
                  <a:gd name="adj" fmla="val 4487"/>
                </a:avLst>
              </a:prstGeom>
              <a:solidFill>
                <a:srgbClr val="262626"/>
              </a:solidFill>
              <a:ln w="38100" cap="flat" cmpd="sng">
                <a:solidFill>
                  <a:srgbClr val="BFBFBF"/>
                </a:solidFill>
                <a:prstDash val="solid"/>
                <a:miter lim="800000"/>
                <a:headEnd type="none" w="sm" len="sm"/>
                <a:tailEnd type="none" w="sm" len="sm"/>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nvGrpSpPr>
              <p:cNvPr id="753" name="Google Shape;753;p32"/>
              <p:cNvGrpSpPr/>
              <p:nvPr/>
            </p:nvGrpSpPr>
            <p:grpSpPr>
              <a:xfrm>
                <a:off x="1059475" y="5078309"/>
                <a:ext cx="5622600" cy="94200"/>
                <a:chOff x="1059475" y="5076025"/>
                <a:chExt cx="5622600" cy="188400"/>
              </a:xfrm>
            </p:grpSpPr>
            <p:sp>
              <p:nvSpPr>
                <p:cNvPr id="754" name="Google Shape;754;p32"/>
                <p:cNvSpPr/>
                <p:nvPr/>
              </p:nvSpPr>
              <p:spPr>
                <a:xfrm>
                  <a:off x="1059475" y="5076025"/>
                  <a:ext cx="5622600" cy="188400"/>
                </a:xfrm>
                <a:prstGeom prst="roundRect">
                  <a:avLst>
                    <a:gd name="adj" fmla="val 35520"/>
                  </a:avLst>
                </a:prstGeom>
                <a:solidFill>
                  <a:srgbClr val="BFBFBF"/>
                </a:solidFill>
                <a:ln>
                  <a:noFill/>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sp>
              <p:nvSpPr>
                <p:cNvPr id="755" name="Google Shape;755;p32"/>
                <p:cNvSpPr/>
                <p:nvPr/>
              </p:nvSpPr>
              <p:spPr>
                <a:xfrm>
                  <a:off x="3354359" y="5081221"/>
                  <a:ext cx="1030351" cy="131148"/>
                </a:xfrm>
                <a:custGeom>
                  <a:avLst/>
                  <a:gdLst/>
                  <a:ahLst/>
                  <a:cxnLst/>
                  <a:rect l="l" t="t" r="r" b="b"/>
                  <a:pathLst>
                    <a:path w="1030351" h="131148" extrusionOk="0">
                      <a:moveTo>
                        <a:pt x="0" y="0"/>
                      </a:moveTo>
                      <a:lnTo>
                        <a:pt x="1030351" y="0"/>
                      </a:lnTo>
                      <a:lnTo>
                        <a:pt x="995408" y="51827"/>
                      </a:lnTo>
                      <a:cubicBezTo>
                        <a:pt x="946399" y="100836"/>
                        <a:pt x="878694" y="131148"/>
                        <a:pt x="803909" y="131148"/>
                      </a:cubicBezTo>
                      <a:lnTo>
                        <a:pt x="226441" y="131148"/>
                      </a:lnTo>
                      <a:cubicBezTo>
                        <a:pt x="151656" y="131148"/>
                        <a:pt x="83951" y="100836"/>
                        <a:pt x="34942" y="51827"/>
                      </a:cubicBezTo>
                      <a:close/>
                    </a:path>
                  </a:pathLst>
                </a:custGeom>
                <a:solidFill>
                  <a:srgbClr val="A5A5A5"/>
                </a:solidFill>
                <a:ln>
                  <a:noFill/>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grpSp>
        <p:sp>
          <p:nvSpPr>
            <p:cNvPr id="756" name="Google Shape;756;p32"/>
            <p:cNvSpPr/>
            <p:nvPr/>
          </p:nvSpPr>
          <p:spPr>
            <a:xfrm>
              <a:off x="6037018" y="2768053"/>
              <a:ext cx="97200" cy="97200"/>
            </a:xfrm>
            <a:prstGeom prst="ellipse">
              <a:avLst/>
            </a:prstGeom>
            <a:solidFill>
              <a:srgbClr val="171717"/>
            </a:solidFill>
            <a:ln>
              <a:noFill/>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sp>
        <p:nvSpPr>
          <p:cNvPr id="757" name="Google Shape;757;p32"/>
          <p:cNvSpPr txBox="1">
            <a:spLocks noGrp="1"/>
          </p:cNvSpPr>
          <p:nvPr>
            <p:ph type="title"/>
          </p:nvPr>
        </p:nvSpPr>
        <p:spPr>
          <a:xfrm>
            <a:off x="759901" y="1267250"/>
            <a:ext cx="3860100" cy="19764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GB" dirty="0" err="1"/>
              <a:t>Versija</a:t>
            </a:r>
            <a:r>
              <a:rPr lang="en-GB" dirty="0"/>
              <a:t> 2.0</a:t>
            </a:r>
            <a:endParaRPr dirty="0"/>
          </a:p>
        </p:txBody>
      </p:sp>
      <p:sp>
        <p:nvSpPr>
          <p:cNvPr id="758" name="Google Shape;758;p32"/>
          <p:cNvSpPr txBox="1">
            <a:spLocks noGrp="1"/>
          </p:cNvSpPr>
          <p:nvPr>
            <p:ph type="subTitle" idx="1"/>
          </p:nvPr>
        </p:nvSpPr>
        <p:spPr>
          <a:xfrm>
            <a:off x="804050" y="3444000"/>
            <a:ext cx="3860100" cy="2190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dirty="0" err="1"/>
              <a:t>Tiek</a:t>
            </a:r>
            <a:r>
              <a:rPr lang="en-GB" dirty="0"/>
              <a:t> </a:t>
            </a:r>
            <a:r>
              <a:rPr lang="en-GB" dirty="0" err="1"/>
              <a:t>bāzēta</a:t>
            </a:r>
            <a:r>
              <a:rPr lang="en-GB" dirty="0"/>
              <a:t> </a:t>
            </a:r>
            <a:r>
              <a:rPr lang="en-GB" dirty="0" err="1"/>
              <a:t>uz</a:t>
            </a:r>
            <a:r>
              <a:rPr lang="en-GB" dirty="0"/>
              <a:t> to </a:t>
            </a:r>
            <a:r>
              <a:rPr lang="en-GB" dirty="0" err="1"/>
              <a:t>gadu</a:t>
            </a:r>
            <a:r>
              <a:rPr lang="en-GB" dirty="0"/>
              <a:t> Linux Fedora. </a:t>
            </a:r>
            <a:endParaRPr lang="ru-RU" dirty="0"/>
          </a:p>
          <a:p>
            <a:pPr marL="0" lvl="0" indent="0" algn="l" rtl="0">
              <a:spcBef>
                <a:spcPts val="0"/>
              </a:spcBef>
              <a:spcAft>
                <a:spcPts val="0"/>
              </a:spcAft>
              <a:buNone/>
            </a:pPr>
            <a:r>
              <a:rPr lang="lv-LV" dirty="0"/>
              <a:t>Tika pievienoti vairāki tastatūras izkārtojumi (Angļu, korejiešu, krievu, </a:t>
            </a:r>
            <a:r>
              <a:rPr lang="lv-LV" dirty="0" err="1"/>
              <a:t>u.c</a:t>
            </a:r>
            <a:r>
              <a:rPr lang="lv-LV" dirty="0"/>
              <a:t>)</a:t>
            </a:r>
            <a:endParaRPr dirty="0"/>
          </a:p>
        </p:txBody>
      </p:sp>
      <p:pic>
        <p:nvPicPr>
          <p:cNvPr id="2" name="Рисунок 1">
            <a:extLst>
              <a:ext uri="{FF2B5EF4-FFF2-40B4-BE49-F238E27FC236}">
                <a16:creationId xmlns:a16="http://schemas.microsoft.com/office/drawing/2014/main" id="{CB7217EF-8A86-1E4A-B95D-0DB710912852}"/>
              </a:ext>
            </a:extLst>
          </p:cNvPr>
          <p:cNvPicPr>
            <a:picLocks noChangeAspect="1"/>
          </p:cNvPicPr>
          <p:nvPr/>
        </p:nvPicPr>
        <p:blipFill>
          <a:blip r:embed="rId3"/>
          <a:stretch>
            <a:fillRect/>
          </a:stretch>
        </p:blipFill>
        <p:spPr>
          <a:xfrm>
            <a:off x="5359646" y="788276"/>
            <a:ext cx="6354133" cy="5770179"/>
          </a:xfrm>
          <a:prstGeom prst="rect">
            <a:avLst/>
          </a:prstGeom>
        </p:spPr>
      </p:pic>
      <p:grpSp>
        <p:nvGrpSpPr>
          <p:cNvPr id="12" name="Google Shape;486;p28">
            <a:extLst>
              <a:ext uri="{FF2B5EF4-FFF2-40B4-BE49-F238E27FC236}">
                <a16:creationId xmlns:a16="http://schemas.microsoft.com/office/drawing/2014/main" id="{EE1263CA-22DE-284D-A077-AE7FB94B0E79}"/>
              </a:ext>
            </a:extLst>
          </p:cNvPr>
          <p:cNvGrpSpPr/>
          <p:nvPr/>
        </p:nvGrpSpPr>
        <p:grpSpPr>
          <a:xfrm>
            <a:off x="10274948" y="40330"/>
            <a:ext cx="1438831" cy="1495892"/>
            <a:chOff x="10341972" y="5524022"/>
            <a:chExt cx="1061241" cy="1040222"/>
          </a:xfrm>
        </p:grpSpPr>
        <p:grpSp>
          <p:nvGrpSpPr>
            <p:cNvPr id="13" name="Google Shape;487;p28">
              <a:extLst>
                <a:ext uri="{FF2B5EF4-FFF2-40B4-BE49-F238E27FC236}">
                  <a16:creationId xmlns:a16="http://schemas.microsoft.com/office/drawing/2014/main" id="{A7348BEF-B2B3-604D-B502-3ABE64EE8CA7}"/>
                </a:ext>
              </a:extLst>
            </p:cNvPr>
            <p:cNvGrpSpPr/>
            <p:nvPr/>
          </p:nvGrpSpPr>
          <p:grpSpPr>
            <a:xfrm>
              <a:off x="10341972" y="5524022"/>
              <a:ext cx="719170" cy="701656"/>
              <a:chOff x="7044125" y="4266813"/>
              <a:chExt cx="1967095" cy="1919190"/>
            </a:xfrm>
          </p:grpSpPr>
          <p:sp>
            <p:nvSpPr>
              <p:cNvPr id="15" name="Google Shape;488;p28">
                <a:extLst>
                  <a:ext uri="{FF2B5EF4-FFF2-40B4-BE49-F238E27FC236}">
                    <a16:creationId xmlns:a16="http://schemas.microsoft.com/office/drawing/2014/main" id="{9C3697B8-721B-C141-999C-AE38DBC48EF8}"/>
                  </a:ext>
                </a:extLst>
              </p:cNvPr>
              <p:cNvSpPr/>
              <p:nvPr/>
            </p:nvSpPr>
            <p:spPr>
              <a:xfrm>
                <a:off x="7271874" y="4466242"/>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89;p28">
                <a:extLst>
                  <a:ext uri="{FF2B5EF4-FFF2-40B4-BE49-F238E27FC236}">
                    <a16:creationId xmlns:a16="http://schemas.microsoft.com/office/drawing/2014/main" id="{DAE51D24-176A-E44F-B8EF-4EA72D5FEC3C}"/>
                  </a:ext>
                </a:extLst>
              </p:cNvPr>
              <p:cNvSpPr/>
              <p:nvPr/>
            </p:nvSpPr>
            <p:spPr>
              <a:xfrm>
                <a:off x="7780013" y="4266813"/>
                <a:ext cx="495300" cy="507900"/>
              </a:xfrm>
              <a:prstGeom prst="ellipse">
                <a:avLst/>
              </a:prstGeom>
              <a:solidFill>
                <a:srgbClr val="EAEA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 name="Google Shape;490;p28">
                <a:extLst>
                  <a:ext uri="{FF2B5EF4-FFF2-40B4-BE49-F238E27FC236}">
                    <a16:creationId xmlns:a16="http://schemas.microsoft.com/office/drawing/2014/main" id="{CCDBF4E6-BEE7-F24D-9CAF-6419B8453CCB}"/>
                  </a:ext>
                </a:extLst>
              </p:cNvPr>
              <p:cNvSpPr/>
              <p:nvPr/>
            </p:nvSpPr>
            <p:spPr>
              <a:xfrm>
                <a:off x="8288165" y="4474492"/>
                <a:ext cx="495300" cy="507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 name="Google Shape;491;p28">
                <a:extLst>
                  <a:ext uri="{FF2B5EF4-FFF2-40B4-BE49-F238E27FC236}">
                    <a16:creationId xmlns:a16="http://schemas.microsoft.com/office/drawing/2014/main" id="{A659BAB9-45C9-D248-A415-BE7F6F0050E0}"/>
                  </a:ext>
                </a:extLst>
              </p:cNvPr>
              <p:cNvSpPr/>
              <p:nvPr/>
            </p:nvSpPr>
            <p:spPr>
              <a:xfrm>
                <a:off x="8515920" y="4982390"/>
                <a:ext cx="495300" cy="507900"/>
              </a:xfrm>
              <a:prstGeom prst="ellipse">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 name="Google Shape;492;p28">
                <a:extLst>
                  <a:ext uri="{FF2B5EF4-FFF2-40B4-BE49-F238E27FC236}">
                    <a16:creationId xmlns:a16="http://schemas.microsoft.com/office/drawing/2014/main" id="{C7817A85-F948-1F47-975F-24B0AE86547E}"/>
                  </a:ext>
                </a:extLst>
              </p:cNvPr>
              <p:cNvSpPr/>
              <p:nvPr/>
            </p:nvSpPr>
            <p:spPr>
              <a:xfrm>
                <a:off x="8288181" y="5498557"/>
                <a:ext cx="495300" cy="507900"/>
              </a:xfrm>
              <a:prstGeom prst="ellipse">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 name="Google Shape;493;p28">
                <a:extLst>
                  <a:ext uri="{FF2B5EF4-FFF2-40B4-BE49-F238E27FC236}">
                    <a16:creationId xmlns:a16="http://schemas.microsoft.com/office/drawing/2014/main" id="{1819BEB1-BD71-DB44-8E1C-6B9F8C8EF8B5}"/>
                  </a:ext>
                </a:extLst>
              </p:cNvPr>
              <p:cNvSpPr/>
              <p:nvPr/>
            </p:nvSpPr>
            <p:spPr>
              <a:xfrm>
                <a:off x="7780013" y="5678102"/>
                <a:ext cx="495300" cy="507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 name="Google Shape;494;p28">
                <a:extLst>
                  <a:ext uri="{FF2B5EF4-FFF2-40B4-BE49-F238E27FC236}">
                    <a16:creationId xmlns:a16="http://schemas.microsoft.com/office/drawing/2014/main" id="{A7D22CD8-4365-8E41-B756-F86048BEF777}"/>
                  </a:ext>
                </a:extLst>
              </p:cNvPr>
              <p:cNvSpPr/>
              <p:nvPr/>
            </p:nvSpPr>
            <p:spPr>
              <a:xfrm>
                <a:off x="7271880" y="5498539"/>
                <a:ext cx="495300" cy="507900"/>
              </a:xfrm>
              <a:prstGeom prst="ellipse">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 name="Google Shape;495;p28">
                <a:extLst>
                  <a:ext uri="{FF2B5EF4-FFF2-40B4-BE49-F238E27FC236}">
                    <a16:creationId xmlns:a16="http://schemas.microsoft.com/office/drawing/2014/main" id="{4D032AA1-8A4E-4549-A150-F1A9D95DFFAC}"/>
                  </a:ext>
                </a:extLst>
              </p:cNvPr>
              <p:cNvSpPr/>
              <p:nvPr/>
            </p:nvSpPr>
            <p:spPr>
              <a:xfrm>
                <a:off x="7044125" y="4982408"/>
                <a:ext cx="495300" cy="507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496;p28">
              <a:extLst>
                <a:ext uri="{FF2B5EF4-FFF2-40B4-BE49-F238E27FC236}">
                  <a16:creationId xmlns:a16="http://schemas.microsoft.com/office/drawing/2014/main" id="{6583B72E-7F6F-4B47-A822-7DF826CC7055}"/>
                </a:ext>
              </a:extLst>
            </p:cNvPr>
            <p:cNvSpPr/>
            <p:nvPr/>
          </p:nvSpPr>
          <p:spPr>
            <a:xfrm>
              <a:off x="10889319" y="6050350"/>
              <a:ext cx="513894" cy="513894"/>
            </a:xfrm>
            <a:custGeom>
              <a:avLst/>
              <a:gdLst/>
              <a:ahLst/>
              <a:cxnLst/>
              <a:rect l="l" t="t" r="r" b="b"/>
              <a:pathLst>
                <a:path w="7441" h="7441" extrusionOk="0">
                  <a:moveTo>
                    <a:pt x="232" y="1"/>
                  </a:moveTo>
                  <a:cubicBezTo>
                    <a:pt x="107" y="1"/>
                    <a:pt x="0" y="108"/>
                    <a:pt x="0" y="233"/>
                  </a:cubicBezTo>
                  <a:cubicBezTo>
                    <a:pt x="0" y="268"/>
                    <a:pt x="18" y="286"/>
                    <a:pt x="18" y="304"/>
                  </a:cubicBezTo>
                  <a:lnTo>
                    <a:pt x="2284" y="7138"/>
                  </a:lnTo>
                  <a:cubicBezTo>
                    <a:pt x="2327" y="7237"/>
                    <a:pt x="2415" y="7291"/>
                    <a:pt x="2512" y="7291"/>
                  </a:cubicBezTo>
                  <a:cubicBezTo>
                    <a:pt x="2537" y="7291"/>
                    <a:pt x="2562" y="7288"/>
                    <a:pt x="2588" y="7280"/>
                  </a:cubicBezTo>
                  <a:cubicBezTo>
                    <a:pt x="2641" y="7263"/>
                    <a:pt x="2695" y="7209"/>
                    <a:pt x="2730" y="7138"/>
                  </a:cubicBezTo>
                  <a:lnTo>
                    <a:pt x="3587" y="4765"/>
                  </a:lnTo>
                  <a:lnTo>
                    <a:pt x="6263" y="7441"/>
                  </a:lnTo>
                  <a:lnTo>
                    <a:pt x="7441" y="6263"/>
                  </a:lnTo>
                  <a:lnTo>
                    <a:pt x="4764" y="3587"/>
                  </a:lnTo>
                  <a:lnTo>
                    <a:pt x="7137" y="2731"/>
                  </a:lnTo>
                  <a:cubicBezTo>
                    <a:pt x="7262" y="2677"/>
                    <a:pt x="7316" y="2552"/>
                    <a:pt x="7280" y="2427"/>
                  </a:cubicBezTo>
                  <a:cubicBezTo>
                    <a:pt x="7262" y="2374"/>
                    <a:pt x="7191" y="2302"/>
                    <a:pt x="7137" y="2284"/>
                  </a:cubicBezTo>
                  <a:lnTo>
                    <a:pt x="304" y="18"/>
                  </a:lnTo>
                  <a:cubicBezTo>
                    <a:pt x="286" y="1"/>
                    <a:pt x="250" y="1"/>
                    <a:pt x="232" y="1"/>
                  </a:cubicBezTo>
                  <a:close/>
                </a:path>
              </a:pathLst>
            </a:custGeom>
            <a:solidFill>
              <a:srgbClr val="F3F3F3"/>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0169_Paterson_Template_SlidesMania">
  <a:themeElements>
    <a:clrScheme name="Simple Light">
      <a:dk1>
        <a:srgbClr val="000000"/>
      </a:dk1>
      <a:lt1>
        <a:srgbClr val="FFFFFF"/>
      </a:lt1>
      <a:dk2>
        <a:srgbClr val="000000"/>
      </a:dk2>
      <a:lt2>
        <a:srgbClr val="EEEEEE"/>
      </a:lt2>
      <a:accent1>
        <a:srgbClr val="76A5AF"/>
      </a:accent1>
      <a:accent2>
        <a:srgbClr val="151314"/>
      </a:accent2>
      <a:accent3>
        <a:srgbClr val="FFFFFF"/>
      </a:accent3>
      <a:accent4>
        <a:srgbClr val="FFFFFF"/>
      </a:accent4>
      <a:accent5>
        <a:srgbClr val="FFFFFF"/>
      </a:accent5>
      <a:accent6>
        <a:srgbClr val="FFFFFF"/>
      </a:accent6>
      <a:hlink>
        <a:srgbClr val="134F5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679</Words>
  <Application>Microsoft Macintosh PowerPoint</Application>
  <PresentationFormat>Широкоэкранный</PresentationFormat>
  <Paragraphs>65</Paragraphs>
  <Slides>32</Slides>
  <Notes>17</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32</vt:i4>
      </vt:variant>
    </vt:vector>
  </HeadingPairs>
  <TitlesOfParts>
    <vt:vector size="39" baseType="lpstr">
      <vt:lpstr>Calibri</vt:lpstr>
      <vt:lpstr>Arial</vt:lpstr>
      <vt:lpstr>Roboto Mono</vt:lpstr>
      <vt:lpstr>Press Start 2P</vt:lpstr>
      <vt:lpstr>Google Sans</vt:lpstr>
      <vt:lpstr>Barlow Condensed</vt:lpstr>
      <vt:lpstr>0169_Paterson_Template_SlidesMania</vt:lpstr>
      <vt:lpstr>Linux distributīvs – Red Star OS</vt:lpstr>
      <vt:lpstr>Kāpēc tā pastāv ?</vt:lpstr>
      <vt:lpstr>Versijas</vt:lpstr>
      <vt:lpstr>Versijas</vt:lpstr>
      <vt:lpstr>Great Idea!</vt:lpstr>
      <vt:lpstr>Презентация PowerPoint</vt:lpstr>
      <vt:lpstr>Naenara pārlūkprogramma</vt:lpstr>
      <vt:lpstr>OpenOffice</vt:lpstr>
      <vt:lpstr>Versija 2.0</vt:lpstr>
      <vt:lpstr>Versija 3.0</vt:lpstr>
      <vt:lpstr>Minimālās prasības</vt:lpstr>
      <vt:lpstr>Add images!</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Valodas maiņa</vt:lpstr>
      <vt:lpstr>Презентация PowerPoint</vt:lpstr>
      <vt:lpstr>Презентация PowerPoint</vt:lpstr>
      <vt:lpstr>Презентация PowerPoint</vt:lpstr>
      <vt:lpstr>Презентация PowerPoint</vt:lpstr>
      <vt:lpstr>Презентация PowerPoint</vt:lpstr>
      <vt:lpstr>Add your title here.</vt:lpstr>
      <vt:lpstr>Презентация PowerPoint</vt:lpstr>
      <vt:lpstr>Spiegošana</vt:lpstr>
      <vt:lpstr>Spiegošana</vt:lpstr>
      <vt:lpstr>Add your main point here.</vt:lpstr>
      <vt:lpstr>Spiegošana</vt:lpstr>
      <vt:lpstr>Paldies !</vt:lpstr>
      <vt:lpstr>Izmantotie avoti: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Linux distributīvs – Red Star OS</dc:title>
  <cp:lastModifiedBy>Ilya Polozov</cp:lastModifiedBy>
  <cp:revision>1</cp:revision>
  <dcterms:modified xsi:type="dcterms:W3CDTF">2023-01-13T13:31:54Z</dcterms:modified>
</cp:coreProperties>
</file>